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5"/>
  </p:notesMasterIdLst>
  <p:sldIdLst>
    <p:sldId id="286" r:id="rId3"/>
    <p:sldId id="287" r:id="rId4"/>
    <p:sldId id="288" r:id="rId5"/>
    <p:sldId id="290" r:id="rId6"/>
    <p:sldId id="289" r:id="rId7"/>
    <p:sldId id="292" r:id="rId8"/>
    <p:sldId id="291" r:id="rId9"/>
    <p:sldId id="294" r:id="rId10"/>
    <p:sldId id="293" r:id="rId11"/>
    <p:sldId id="296" r:id="rId12"/>
    <p:sldId id="295" r:id="rId13"/>
    <p:sldId id="29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9/24/2020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0318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223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694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6962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64709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5548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833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3643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2650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70186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7443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6008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4723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895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3295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9177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7526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4734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0275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0141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9875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836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1246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94710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14828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0944" y="1603760"/>
            <a:ext cx="8229600" cy="1143000"/>
          </a:xfrm>
        </p:spPr>
        <p:txBody>
          <a:bodyPr/>
          <a:lstStyle/>
          <a:p>
            <a:pPr rtl="1"/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محتوى </a:t>
            </a: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الحلقة الدراسية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07519"/>
            <a:ext cx="8229600" cy="2227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4400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تقديم التدريب</a:t>
            </a:r>
            <a:endParaRPr lang="en-US" sz="4400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4125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1885976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r" rtl="1">
              <a:buNone/>
              <a:defRPr/>
            </a:pPr>
            <a:r>
              <a:rPr lang="ar-SA" b="1" dirty="0" smtClean="0">
                <a:solidFill>
                  <a:sysClr val="windowText" lastClr="000000"/>
                </a:solidFill>
              </a:rPr>
              <a:t>أثناء التدريب- تذكر ما يلي:</a:t>
            </a:r>
            <a:endParaRPr lang="en-GB" b="1" dirty="0" smtClean="0">
              <a:solidFill>
                <a:sysClr val="windowText" lastClr="000000"/>
              </a:solidFill>
            </a:endParaRP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اشرك المتدربين. س</a:t>
            </a:r>
            <a:r>
              <a:rPr lang="ar-SA" dirty="0" smtClean="0"/>
              <a:t>وف </a:t>
            </a:r>
            <a:r>
              <a:rPr lang="ar-LB" dirty="0" smtClean="0"/>
              <a:t>يحصلون على المزيد من خلال الاستماع إلى تجارب أقرانهم، وليس المدرب</a:t>
            </a:r>
            <a:r>
              <a:rPr lang="ar-SA" dirty="0" smtClean="0"/>
              <a:t> فحسب</a:t>
            </a:r>
            <a:r>
              <a:rPr lang="ar-LB" dirty="0" smtClean="0"/>
              <a:t>.</a:t>
            </a:r>
            <a:endParaRPr lang="ar-SA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كرر الأسئلة قبل الإجابة عليها.</a:t>
            </a:r>
            <a:endParaRPr lang="ar-SA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حافظ على </a:t>
            </a:r>
            <a:r>
              <a:rPr lang="ar-SA" dirty="0" smtClean="0"/>
              <a:t>ابقاء حلقتك الدرسية</a:t>
            </a:r>
            <a:r>
              <a:rPr lang="ar-LB" dirty="0" smtClean="0"/>
              <a:t> </a:t>
            </a:r>
            <a:r>
              <a:rPr lang="ar-LB" dirty="0" smtClean="0"/>
              <a:t>في المسار الصحيح. ابدأ وانتهى في الوقت المحدد.</a:t>
            </a:r>
            <a:br>
              <a:rPr lang="ar-LB" dirty="0" smtClean="0"/>
            </a:br>
            <a:r>
              <a:rPr lang="ar-LB" dirty="0" smtClean="0"/>
              <a:t>ضع نفسك مكانهم - أعط فترات راحة.</a:t>
            </a:r>
            <a:endParaRPr lang="ar-SA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استخدم التعليقات </a:t>
            </a:r>
            <a:r>
              <a:rPr lang="ar-SA" dirty="0" smtClean="0"/>
              <a:t>حول</a:t>
            </a:r>
            <a:r>
              <a:rPr lang="ar-LB" dirty="0" smtClean="0"/>
              <a:t> </a:t>
            </a:r>
            <a:r>
              <a:rPr lang="ar-SA" dirty="0" smtClean="0"/>
              <a:t>حلقة الدراسية</a:t>
            </a:r>
            <a:r>
              <a:rPr lang="ar-LB" dirty="0" smtClean="0"/>
              <a:t> التدريب</a:t>
            </a:r>
            <a:r>
              <a:rPr lang="ar-SA" dirty="0" smtClean="0"/>
              <a:t>ية</a:t>
            </a:r>
            <a:r>
              <a:rPr lang="ar-LB" dirty="0" smtClean="0"/>
              <a:t>. </a:t>
            </a:r>
            <a:r>
              <a:rPr lang="ar-LB" dirty="0" smtClean="0"/>
              <a:t>تعتبر مدخلات المتدرب أمرًا حيويًا لجعل </a:t>
            </a:r>
            <a:r>
              <a:rPr lang="ar-SA" dirty="0" smtClean="0"/>
              <a:t>الحلقة الدراسية</a:t>
            </a:r>
            <a:r>
              <a:rPr lang="ar-LB" dirty="0" smtClean="0"/>
              <a:t> </a:t>
            </a:r>
            <a:r>
              <a:rPr lang="ar-LB" dirty="0" smtClean="0"/>
              <a:t>التالية وبرنامج التدريب العام - أكثر فعالية</a:t>
            </a:r>
            <a:r>
              <a:rPr lang="ar-LB" dirty="0" smtClean="0"/>
              <a:t>.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8339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0" y="1885976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r" rtl="1">
              <a:buNone/>
              <a:defRPr/>
            </a:pPr>
            <a:r>
              <a:rPr lang="ar-SA" b="1" dirty="0" smtClean="0">
                <a:solidFill>
                  <a:sysClr val="windowText" lastClr="000000"/>
                </a:solidFill>
              </a:rPr>
              <a:t>أثناء التدريب- تذكر ما يلي:</a:t>
            </a:r>
            <a:endParaRPr lang="en-US" b="1" dirty="0" smtClean="0">
              <a:solidFill>
                <a:sysClr val="windowText" lastClr="000000"/>
              </a:solidFill>
            </a:endParaRPr>
          </a:p>
          <a:p>
            <a:pPr marL="457200" lvl="1" indent="0" algn="r" rtl="1">
              <a:buNone/>
              <a:defRPr/>
            </a:pPr>
            <a:endParaRPr lang="en-GB" b="1" dirty="0" smtClean="0">
              <a:solidFill>
                <a:sysClr val="windowText" lastClr="000000"/>
              </a:solidFill>
            </a:endParaRP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لا يوجد اجابة خاطئة. يتم قبول جميع الإجابات</a:t>
            </a:r>
            <a:endParaRPr lang="en-US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لا تدع </a:t>
            </a:r>
            <a:r>
              <a:rPr lang="ar-SA" dirty="0" smtClean="0"/>
              <a:t>أحد</a:t>
            </a:r>
            <a:r>
              <a:rPr lang="ar-LB" dirty="0" smtClean="0"/>
              <a:t>ًا/عددًا قليلاً من المتدربين يسيطرون.</a:t>
            </a:r>
            <a:endParaRPr lang="en-US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SA" dirty="0" smtClean="0"/>
              <a:t>ال</a:t>
            </a:r>
            <a:r>
              <a:rPr lang="ar-LB" dirty="0" smtClean="0"/>
              <a:t>سيطر</a:t>
            </a:r>
            <a:r>
              <a:rPr lang="ar-SA" dirty="0" smtClean="0"/>
              <a:t>ة</a:t>
            </a:r>
            <a:r>
              <a:rPr lang="ar-LB" dirty="0" smtClean="0"/>
              <a:t> </a:t>
            </a:r>
            <a:r>
              <a:rPr lang="ar-LB" dirty="0" smtClean="0"/>
              <a:t>على المواقف المتضاربة</a:t>
            </a:r>
            <a:endParaRPr lang="en-US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استخدم العصف الذهني - توليد الأفكار. كل شخص وكل فكرة لها نفس القيمة.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3236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الممارسة </a:t>
            </a:r>
            <a:r>
              <a:rPr kumimoji="0" lang="ar-SA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العملية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2771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لعب الدور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4 مجموعات حاضرة</a:t>
            </a:r>
            <a:r>
              <a:rPr kumimoji="0" lang="ar-SA" sz="32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لاجراء التدريب: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ar-SA" baseline="0" dirty="0" smtClean="0">
                <a:solidFill>
                  <a:sysClr val="windowText" lastClr="000000"/>
                </a:solidFill>
                <a:latin typeface="Calibri"/>
              </a:rPr>
              <a:t>مجموعة</a:t>
            </a:r>
            <a:r>
              <a:rPr lang="ar-SA" dirty="0" smtClean="0">
                <a:solidFill>
                  <a:sysClr val="windowText" lastClr="000000"/>
                </a:solidFill>
                <a:latin typeface="Calibri"/>
              </a:rPr>
              <a:t> تقديم واحدة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3</a:t>
            </a:r>
            <a:r>
              <a:rPr kumimoji="0" lang="ar-SA" sz="32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مجموعات تراقب وتدلي بالتعليقات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8042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1472" y="1859340"/>
            <a:ext cx="785818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الهدف</a:t>
            </a:r>
            <a:endParaRPr kumimoji="0" lang="en-GB" sz="36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  <a:p>
            <a:pPr lvl="0" algn="ctr" rtl="1">
              <a:defRPr/>
            </a:pPr>
            <a:r>
              <a:rPr lang="ar-LB" sz="2800" dirty="0" smtClean="0">
                <a:solidFill>
                  <a:schemeClr val="accent4"/>
                </a:solidFill>
              </a:rPr>
              <a:t>بحلول نهاية هذه الجلسة، ستكون كل مجموعة من المتدربين قادرة على </a:t>
            </a:r>
            <a:r>
              <a:rPr lang="ar-LB" sz="2800" dirty="0" smtClean="0">
                <a:solidFill>
                  <a:srgbClr val="FF0000"/>
                </a:solidFill>
              </a:rPr>
              <a:t>تقديم</a:t>
            </a:r>
            <a:r>
              <a:rPr lang="ar-LB" sz="2800" dirty="0" smtClean="0">
                <a:solidFill>
                  <a:schemeClr val="accent4"/>
                </a:solidFill>
              </a:rPr>
              <a:t> </a:t>
            </a:r>
            <a:r>
              <a:rPr lang="ar-SA" sz="2800" dirty="0" smtClean="0">
                <a:solidFill>
                  <a:schemeClr val="accent4"/>
                </a:solidFill>
              </a:rPr>
              <a:t>حلقة تدريب</a:t>
            </a:r>
            <a:r>
              <a:rPr lang="ar-LB" sz="2800" dirty="0" smtClean="0">
                <a:solidFill>
                  <a:schemeClr val="accent4"/>
                </a:solidFill>
              </a:rPr>
              <a:t> </a:t>
            </a:r>
            <a:r>
              <a:rPr lang="ar-LB" sz="2800" dirty="0" smtClean="0">
                <a:solidFill>
                  <a:schemeClr val="accent4"/>
                </a:solidFill>
              </a:rPr>
              <a:t>مدتها 15 دقيقة بناءً على موضوع محدد، ومتابعة جميع الدروس المستفادة من تقديم التدريب.</a:t>
            </a:r>
            <a:endParaRPr kumimoji="0" lang="en-GB" sz="2800" b="0" i="1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7607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1472" y="1928802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defRPr/>
            </a:pPr>
            <a:r>
              <a:rPr lang="ar-LB" sz="2800" dirty="0" smtClean="0"/>
              <a:t>الشخص العادي </a:t>
            </a:r>
            <a:r>
              <a:rPr lang="ar-SA" sz="2800" dirty="0" smtClean="0"/>
              <a:t>سوف ينسى </a:t>
            </a:r>
            <a:r>
              <a:rPr lang="ar-LB" sz="2800" b="1" dirty="0" smtClean="0">
                <a:solidFill>
                  <a:srgbClr val="FF0000"/>
                </a:solidFill>
              </a:rPr>
              <a:t>65٪ </a:t>
            </a:r>
            <a:r>
              <a:rPr lang="ar-LB" sz="2800" dirty="0" smtClean="0"/>
              <a:t>من المواد التي تعلمها في </a:t>
            </a:r>
            <a:r>
              <a:rPr lang="ar-SA" sz="2800" dirty="0" smtClean="0"/>
              <a:t>حلقة تدريس</a:t>
            </a:r>
            <a:r>
              <a:rPr lang="ar-LB" sz="2800" dirty="0" smtClean="0"/>
              <a:t> </a:t>
            </a:r>
            <a:r>
              <a:rPr lang="ar-LB" sz="2800" dirty="0" smtClean="0"/>
              <a:t>تدريبية بعد أسبوع فقط من التدريب</a:t>
            </a:r>
            <a:br>
              <a:rPr lang="ar-LB" sz="2800" dirty="0" smtClean="0"/>
            </a:br>
            <a:r>
              <a:rPr lang="ar-LB" sz="2800" dirty="0" smtClean="0"/>
              <a:t/>
            </a:r>
            <a:br>
              <a:rPr lang="ar-LB" sz="2800" dirty="0" smtClean="0"/>
            </a:br>
            <a:r>
              <a:rPr lang="ar-LB" sz="2800" dirty="0" smtClean="0"/>
              <a:t>و</a:t>
            </a:r>
            <a:r>
              <a:rPr lang="ar-LB" sz="2800" b="1" dirty="0" smtClean="0">
                <a:solidFill>
                  <a:srgbClr val="FF0000"/>
                </a:solidFill>
              </a:rPr>
              <a:t>90٪ </a:t>
            </a:r>
            <a:r>
              <a:rPr lang="ar-LB" sz="2800" dirty="0" smtClean="0"/>
              <a:t>سوف ينسون هذه المعلومات في 6 أشهر.</a:t>
            </a:r>
            <a:br>
              <a:rPr lang="ar-LB" sz="2800" dirty="0" smtClean="0"/>
            </a:br>
            <a:r>
              <a:rPr lang="ar-LB" sz="2800" dirty="0" smtClean="0"/>
              <a:t/>
            </a:r>
            <a:br>
              <a:rPr lang="ar-LB" sz="2800" dirty="0" smtClean="0"/>
            </a:br>
            <a:r>
              <a:rPr lang="ar-LB" sz="2800" dirty="0" smtClean="0"/>
              <a:t>اجعل الدورات التدريبية جذابة بما يكفي لت</a:t>
            </a:r>
            <a:r>
              <a:rPr lang="ar-SA" sz="2800" dirty="0" smtClean="0"/>
              <a:t>بقى</a:t>
            </a:r>
            <a:r>
              <a:rPr lang="ar-LB" sz="2800" dirty="0" smtClean="0"/>
              <a:t> في الذاكرة.</a:t>
            </a:r>
            <a:endParaRPr kumimoji="0" lang="en-GB" sz="2800" b="1" i="1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4033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643050"/>
            <a:ext cx="6072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ضع في اعتبارك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71472" y="261781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defRPr/>
            </a:pPr>
            <a:r>
              <a:rPr lang="ar-LB" dirty="0" smtClean="0"/>
              <a:t>تقنيات العروض</a:t>
            </a:r>
            <a:r>
              <a:rPr lang="ar-SA" dirty="0" smtClean="0"/>
              <a:t> التقديمية</a:t>
            </a:r>
            <a:r>
              <a:rPr lang="ar-LB" dirty="0" smtClean="0"/>
              <a:t> والتواصل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تسهيل المناقشة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التعامل مع المواقف الصعبة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تمارين العصف الذهني</a:t>
            </a:r>
            <a:endParaRPr lang="ar-SA" dirty="0" smtClean="0"/>
          </a:p>
          <a:p>
            <a:pPr lvl="0" algn="r" rtl="1">
              <a:defRPr/>
            </a:pPr>
            <a:r>
              <a:rPr lang="ar-SA" dirty="0" smtClean="0"/>
              <a:t>إعادة الملخص في</a:t>
            </a:r>
            <a:r>
              <a:rPr lang="ar-LB" dirty="0" smtClean="0"/>
              <a:t> اليوم التالي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5939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596" y="1785926"/>
            <a:ext cx="8229600" cy="5500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SA" sz="4000" dirty="0" smtClean="0"/>
              <a:t>قائمة التحقق في اللحظة الأخيرة في يوم التدريب</a:t>
            </a:r>
            <a:endParaRPr kumimoji="0" lang="en-GB" sz="59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55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sz="2600" dirty="0" smtClean="0"/>
              <a:t>اللباس المناسب. طابق أسلوب ملابسك مع أسلوب المتدربين لديك - أو كن أكثر احترافية قليلاً.</a:t>
            </a:r>
            <a:endParaRPr lang="ar-SA" sz="2600" dirty="0" smtClean="0"/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SA" sz="2600" dirty="0" smtClean="0"/>
              <a:t>ال</a:t>
            </a:r>
            <a:r>
              <a:rPr lang="ar-LB" sz="2600" dirty="0" smtClean="0"/>
              <a:t>وص</a:t>
            </a:r>
            <a:r>
              <a:rPr lang="ar-SA" sz="2600" dirty="0" smtClean="0"/>
              <a:t>و</a:t>
            </a:r>
            <a:r>
              <a:rPr lang="ar-LB" sz="2600" dirty="0" smtClean="0"/>
              <a:t>ل مبكرا. امنح نفسك وقتًا للتحقق من ترتيبات اللحظة الأخيرة والاستعداد عقليًا.</a:t>
            </a:r>
            <a:endParaRPr lang="ar-SA" sz="2600" dirty="0" smtClean="0"/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sz="2600" dirty="0" smtClean="0"/>
              <a:t>تحقق من ترتيبات الجلوس. تأكد من أن الإعداد مثالي لنمط التدريب الذي تريد استخدامه.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7157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596" y="1785926"/>
            <a:ext cx="8229600" cy="5500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SA" b="1" dirty="0" smtClean="0"/>
              <a:t>قائمة التحقق في اللحظة الأخيرة في يوم التدريب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dirty="0" smtClean="0"/>
              <a:t>افحص درجة حرارة الغرفة. اضبطه بشكل مناسب.</a:t>
            </a:r>
            <a:endParaRPr lang="ar-SA" dirty="0" smtClean="0"/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dirty="0" smtClean="0"/>
              <a:t>تحقق من الأجهزة السمعية والبصرية. تأكد من أن كل شيء لا يزال يعمل بسلاسة.</a:t>
            </a:r>
            <a:endParaRPr kumimoji="0" lang="en-GB" sz="3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9692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00034" y="178592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None/>
              <a:defRPr/>
            </a:pPr>
            <a:r>
              <a:rPr lang="ar-SA" sz="2800" b="1" dirty="0" smtClean="0"/>
              <a:t>قائمة التحقق في اللحظة الأخيرة في يوم التدريب (تابع)</a:t>
            </a:r>
            <a:endParaRPr lang="en-GB" sz="4400" b="1" dirty="0" smtClean="0">
              <a:solidFill>
                <a:sysClr val="windowText" lastClr="000000"/>
              </a:solidFill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sz="2800" dirty="0" smtClean="0"/>
              <a:t>تحقق من مفاتيح الإضاءة، حتى تتمكن من تحقيق الإضاءة المثالية للعروض التقديمية وتدوين الملاحظات.</a:t>
            </a:r>
            <a:endParaRPr lang="ar-SA" sz="2800" dirty="0" smtClean="0"/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sz="2800" dirty="0" smtClean="0"/>
              <a:t>تحقق من تعتيم النوافذ. تأكد من أن الستائر تعمل بشكل صحيح.</a:t>
            </a:r>
            <a:endParaRPr lang="ar-SA" sz="2800" dirty="0" smtClean="0"/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sz="2800" dirty="0" smtClean="0"/>
              <a:t>تحقق من الترتيبات. تأكد من أن لديك كل ما تحتاجه.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9639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90343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None/>
              <a:defRPr/>
            </a:pPr>
            <a:r>
              <a:rPr lang="ar-SA" sz="2800" b="1" dirty="0" smtClean="0"/>
              <a:t>قائمة التحقق في اللحظة الأخيرة في يوم التدريب (تابع)</a:t>
            </a:r>
            <a:endParaRPr lang="en-GB" sz="4400" b="1" dirty="0" smtClean="0">
              <a:solidFill>
                <a:sysClr val="windowText" lastClr="00000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SA" sz="2800" dirty="0" smtClean="0"/>
              <a:t>نسق </a:t>
            </a:r>
            <a:r>
              <a:rPr lang="ar-LB" sz="2800" dirty="0" smtClean="0"/>
              <a:t>لوازم الفصول الدراسية. تأكد من أن لديك كل ما تحتاجه بالترتيب.</a:t>
            </a:r>
            <a:endParaRPr lang="ar-SA" sz="2800" dirty="0" smtClean="0"/>
          </a:p>
          <a:p>
            <a:pPr lvl="0" algn="r" rtl="1">
              <a:buFont typeface="Wingdings" pitchFamily="2" charset="2"/>
              <a:buChar char="ü"/>
              <a:defRPr/>
            </a:pPr>
            <a:r>
              <a:rPr lang="ar-LB" sz="2800" dirty="0" smtClean="0"/>
              <a:t>ضع مواد </a:t>
            </a:r>
            <a:r>
              <a:rPr lang="ar-LB" sz="2800" dirty="0" smtClean="0"/>
              <a:t>الدورة</a:t>
            </a:r>
            <a:r>
              <a:rPr lang="ar-SA" sz="2800" dirty="0" smtClean="0"/>
              <a:t> التدريبية</a:t>
            </a:r>
            <a:r>
              <a:rPr lang="ar-LB" sz="2800" dirty="0" smtClean="0"/>
              <a:t>. </a:t>
            </a:r>
            <a:r>
              <a:rPr lang="ar-LB" sz="2800" dirty="0" smtClean="0"/>
              <a:t>قرر ما إذا كنت ستضع النشرات على طاولة أو تضعها على كل مقعد.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0575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23528" y="1412776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 algn="r" rtl="1">
              <a:buNone/>
              <a:defRPr/>
            </a:pPr>
            <a:r>
              <a:rPr lang="ar-SA" b="1" dirty="0" smtClean="0">
                <a:solidFill>
                  <a:sysClr val="windowText" lastClr="000000"/>
                </a:solidFill>
              </a:rPr>
              <a:t>أثناء التدريب- تذكر ما يلي:</a:t>
            </a:r>
            <a:endParaRPr lang="en-GB" b="1" dirty="0" smtClean="0">
              <a:solidFill>
                <a:sysClr val="windowText" lastClr="000000"/>
              </a:solidFill>
            </a:endParaRPr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أخبر المتدربين بما ستغطيه.</a:t>
            </a:r>
            <a:endParaRPr lang="ar-SA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في الجزء الرئيسي من </a:t>
            </a:r>
            <a:r>
              <a:rPr lang="ar-LB" dirty="0" smtClean="0"/>
              <a:t>ال</a:t>
            </a:r>
            <a:r>
              <a:rPr lang="ar-SA" dirty="0" smtClean="0"/>
              <a:t>حلقة الدراسية</a:t>
            </a:r>
            <a:r>
              <a:rPr lang="ar-LB" dirty="0" smtClean="0"/>
              <a:t>: </a:t>
            </a:r>
            <a:r>
              <a:rPr lang="ar-LB" dirty="0" smtClean="0"/>
              <a:t>اشرح النقاط الرئيسية، و</a:t>
            </a:r>
            <a:r>
              <a:rPr lang="ar-SA" dirty="0" smtClean="0"/>
              <a:t>ا</a:t>
            </a:r>
            <a:r>
              <a:rPr lang="ar-LB" dirty="0" smtClean="0"/>
              <a:t>شرح الإجراءات، و</a:t>
            </a:r>
            <a:r>
              <a:rPr lang="ar-SA" dirty="0" smtClean="0"/>
              <a:t>وضّح </a:t>
            </a:r>
            <a:r>
              <a:rPr lang="ar-LB" dirty="0" smtClean="0"/>
              <a:t>أي معلومات أخرى يحتاج المتدربون إلى معرفتها.</a:t>
            </a:r>
            <a:endParaRPr lang="ar-SA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استخدام التكرار: يساعد المتدربين على استيعاب المعلومات والاحتفاظ بها.</a:t>
            </a:r>
            <a:endParaRPr lang="ar-SA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قبل عرض جزء الوسائط المتعددة، اشرح ما سيشاهدونه (يضمن الاستقبال الفعال).</a:t>
            </a:r>
            <a:endParaRPr lang="ar-SA" dirty="0" smtClean="0"/>
          </a:p>
          <a:p>
            <a:pPr lvl="1" algn="r" rtl="1">
              <a:buFont typeface="Wingdings" pitchFamily="2" charset="2"/>
              <a:buChar char="ü"/>
              <a:defRPr/>
            </a:pPr>
            <a:r>
              <a:rPr lang="ar-LB" dirty="0" smtClean="0"/>
              <a:t>اختبر بشكل متكرر.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99128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525</Words>
  <Application>Microsoft Office PowerPoint</Application>
  <PresentationFormat>On-screen Show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1_Office Theme</vt:lpstr>
      <vt:lpstr>2_Office Theme</vt:lpstr>
      <vt:lpstr>محتوى الحلقة الدراسية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User i5</cp:lastModifiedBy>
  <cp:revision>43</cp:revision>
  <dcterms:created xsi:type="dcterms:W3CDTF">2019-07-18T19:19:51Z</dcterms:created>
  <dcterms:modified xsi:type="dcterms:W3CDTF">2020-09-24T11:24:56Z</dcterms:modified>
</cp:coreProperties>
</file>