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0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9/24/2020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074669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057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9043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2603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95709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2813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7123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628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98097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0809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62130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4525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24473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4899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60772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272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864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725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2740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1931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3380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819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6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348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08261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571612"/>
            <a:ext cx="8229600" cy="1143000"/>
          </a:xfrm>
        </p:spPr>
        <p:txBody>
          <a:bodyPr/>
          <a:lstStyle/>
          <a:p>
            <a:pPr rtl="1"/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محتوى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الحلقة الدراسية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 rtl="1">
              <a:buNone/>
            </a:pP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ما بعد التدريب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39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628800"/>
            <a:ext cx="800105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الهدف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  <a:p>
            <a:pPr lvl="0" algn="ctr" rtl="1">
              <a:defRPr/>
            </a:pPr>
            <a:r>
              <a:rPr lang="ar-LB" sz="2800" dirty="0" smtClean="0"/>
              <a:t>س</a:t>
            </a:r>
            <a:r>
              <a:rPr lang="ar-SA" sz="2800" dirty="0" smtClean="0"/>
              <a:t>وف </a:t>
            </a:r>
            <a:r>
              <a:rPr lang="ar-LB" sz="2800" dirty="0" smtClean="0"/>
              <a:t>يتعرف المشاركون في نهاية هذه الجلسة على أهمية تقييم </a:t>
            </a:r>
            <a:r>
              <a:rPr lang="ar-LB" sz="2800" dirty="0" smtClean="0"/>
              <a:t>الدورة</a:t>
            </a:r>
            <a:r>
              <a:rPr lang="ar-SA" sz="2800" dirty="0" smtClean="0"/>
              <a:t> التدريبية</a:t>
            </a:r>
            <a:r>
              <a:rPr lang="ar-LB" sz="2800" dirty="0" smtClean="0"/>
              <a:t> </a:t>
            </a:r>
            <a:r>
              <a:rPr lang="ar-LB" sz="2800" dirty="0" smtClean="0"/>
              <a:t>وكيفية إعداد ورقة </a:t>
            </a:r>
            <a:r>
              <a:rPr lang="ar-LB" sz="2800" dirty="0" smtClean="0">
                <a:solidFill>
                  <a:srgbClr val="FF0000"/>
                </a:solidFill>
              </a:rPr>
              <a:t>التقييم</a:t>
            </a:r>
            <a:r>
              <a:rPr lang="ar-LB" sz="2800" dirty="0" smtClean="0"/>
              <a:t> وتشجيع المشاركين على إجراء تقييمات سريعة وشفافة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757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1571612"/>
            <a:ext cx="80010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ورقة التقييم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تساعدك</a:t>
            </a:r>
            <a:r>
              <a:rPr kumimoji="0" lang="ar-SA" sz="28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على تقييم: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algn="r" rtl="1">
              <a:defRPr/>
            </a:pPr>
            <a:r>
              <a:rPr lang="ar-LB" sz="2800" dirty="0" smtClean="0"/>
              <a:t>- أثر الدورة على المتدرب</a:t>
            </a:r>
            <a:br>
              <a:rPr lang="ar-LB" sz="2800" dirty="0" smtClean="0"/>
            </a:br>
            <a:r>
              <a:rPr lang="ar-LB" sz="2800" dirty="0" smtClean="0"/>
              <a:t>- التغييرات المقترحة للتحسين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05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800105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LB" sz="2800" b="1" dirty="0" smtClean="0"/>
              <a:t>ورقة </a:t>
            </a:r>
            <a:r>
              <a:rPr lang="ar-SA" sz="2800" b="1" dirty="0" smtClean="0"/>
              <a:t>ال</a:t>
            </a:r>
            <a:r>
              <a:rPr lang="ar-LB" sz="2800" b="1" dirty="0" smtClean="0"/>
              <a:t>تقييم</a:t>
            </a:r>
            <a:r>
              <a:rPr lang="ar-LB" sz="2800" dirty="0" smtClean="0"/>
              <a:t/>
            </a:r>
            <a:br>
              <a:rPr lang="ar-LB" sz="2800" dirty="0" smtClean="0"/>
            </a:br>
            <a:r>
              <a:rPr lang="ar-LB" sz="2800" dirty="0" smtClean="0"/>
              <a:t>أ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400" dirty="0" smtClean="0"/>
              <a:t>وضوح الهدف (الأهداف)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أهمية الموضوعات. ما هي التغييرات التي تم إجراؤها لك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طريقة. تنظيم المحتوى </a:t>
            </a:r>
            <a:r>
              <a:rPr lang="ar-LB" sz="2400" dirty="0" smtClean="0"/>
              <a:t>وسهو</a:t>
            </a:r>
            <a:r>
              <a:rPr lang="ar-SA" sz="2400" dirty="0" smtClean="0"/>
              <a:t>لته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المشاركة والتفاعلات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فائدة المواد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كفاية وقت التدريب. </a:t>
            </a:r>
            <a:r>
              <a:rPr lang="ar-SA" sz="2400" dirty="0" smtClean="0"/>
              <a:t>استراحات</a:t>
            </a:r>
            <a:r>
              <a:rPr lang="ar-LB" sz="2400" dirty="0" smtClean="0"/>
              <a:t>.</a:t>
            </a:r>
            <a:r>
              <a:rPr lang="ar-LB" sz="2400" dirty="0" smtClean="0"/>
              <a:t/>
            </a:r>
            <a:br>
              <a:rPr lang="ar-LB" sz="2400" dirty="0" smtClean="0"/>
            </a:br>
            <a:r>
              <a:rPr lang="ar-LB" sz="2400" dirty="0" smtClean="0"/>
              <a:t>ب</a:t>
            </a:r>
            <a:br>
              <a:rPr lang="ar-LB" sz="2400" dirty="0" smtClean="0"/>
            </a:br>
            <a:r>
              <a:rPr lang="ar-SA" sz="2400" dirty="0" smtClean="0"/>
              <a:t>- </a:t>
            </a:r>
            <a:r>
              <a:rPr lang="ar-LB" sz="2400" dirty="0" smtClean="0"/>
              <a:t>استعداد المدرب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مهارات / معرفة المدرب</a:t>
            </a:r>
            <a:endParaRPr lang="ar-SA" sz="2400" dirty="0" smtClean="0"/>
          </a:p>
          <a:p>
            <a:pPr lvl="0" algn="r" rtl="1">
              <a:buFontTx/>
              <a:buChar char="-"/>
              <a:defRPr/>
            </a:pPr>
            <a:r>
              <a:rPr lang="ar-LB" sz="2400" dirty="0" smtClean="0"/>
              <a:t>تقنيات المدرب في </a:t>
            </a:r>
            <a:r>
              <a:rPr lang="ar-LB" sz="2400" dirty="0" smtClean="0"/>
              <a:t>الت</a:t>
            </a:r>
            <a:r>
              <a:rPr lang="ar-SA" sz="2400" dirty="0" smtClean="0"/>
              <a:t>قديم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1971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571612"/>
            <a:ext cx="800105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rtl="1">
              <a:defRPr/>
            </a:pPr>
            <a:r>
              <a:rPr lang="ar-LB" sz="2800" b="1" dirty="0" smtClean="0"/>
              <a:t>ورقة تقييم</a:t>
            </a:r>
            <a:r>
              <a:rPr lang="ar-LB" sz="2800" dirty="0" smtClean="0"/>
              <a:t/>
            </a:r>
            <a:br>
              <a:rPr lang="ar-LB" sz="2800" dirty="0" smtClean="0"/>
            </a:br>
            <a:r>
              <a:rPr lang="ar-LB" sz="2800" dirty="0" smtClean="0"/>
              <a:t>ج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800" dirty="0" smtClean="0"/>
              <a:t>كفاية ومطابقة غرفة التدريب والمرافق والأدوات / المعدات.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800" dirty="0" smtClean="0"/>
              <a:t>الفندق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800" dirty="0" smtClean="0"/>
              <a:t>الوجبة والمرطبات</a:t>
            </a:r>
            <a:br>
              <a:rPr lang="ar-LB" sz="2800" dirty="0" smtClean="0"/>
            </a:br>
            <a:r>
              <a:rPr lang="ar-LB" sz="2800" dirty="0" smtClean="0"/>
              <a:t/>
            </a:r>
            <a:br>
              <a:rPr lang="ar-LB" sz="2800" dirty="0" smtClean="0"/>
            </a:br>
            <a:r>
              <a:rPr lang="ar-LB" sz="2800" dirty="0" smtClean="0"/>
              <a:t>د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800" dirty="0" smtClean="0"/>
              <a:t>اقتراحات للتحسين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800" dirty="0" smtClean="0"/>
              <a:t>يحب، يكره</a:t>
            </a:r>
            <a:br>
              <a:rPr lang="ar-LB" sz="2800" dirty="0" smtClean="0"/>
            </a:br>
            <a:r>
              <a:rPr lang="ar-SA" sz="2800" dirty="0" smtClean="0"/>
              <a:t>- </a:t>
            </a:r>
            <a:r>
              <a:rPr lang="ar-LB" sz="2800" dirty="0" smtClean="0"/>
              <a:t>تعليقات اضافية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algn="ctr" rtl="1">
              <a:defRPr/>
            </a:pPr>
            <a:r>
              <a:rPr lang="ar-LB" sz="2400" b="1" dirty="0" smtClean="0">
                <a:solidFill>
                  <a:srgbClr val="FF0000"/>
                </a:solidFill>
              </a:rPr>
              <a:t>لا تنس أن </a:t>
            </a:r>
            <a:r>
              <a:rPr lang="ar-SA" sz="2400" b="1" dirty="0" smtClean="0">
                <a:solidFill>
                  <a:srgbClr val="FF0000"/>
                </a:solidFill>
              </a:rPr>
              <a:t>تقدم الشكر</a:t>
            </a:r>
            <a:r>
              <a:rPr lang="ar-LB" sz="2400" b="1" dirty="0" smtClean="0">
                <a:solidFill>
                  <a:srgbClr val="FF0000"/>
                </a:solidFill>
              </a:rPr>
              <a:t>!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597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LB" b="1" dirty="0" smtClean="0"/>
              <a:t>بديل للتدريب "الرسمي": التدريب.</a:t>
            </a:r>
            <a:br>
              <a:rPr lang="ar-LB" b="1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dirty="0" smtClean="0"/>
              <a:t>الهدف: تحسين أداء الموظف.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dirty="0" smtClean="0"/>
              <a:t>يركز على الاحتياجات الفردية للموظف وهو أقل رسمية من أنواع التدريب الأخرى.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buNone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من؟ </a:t>
            </a:r>
            <a:r>
              <a:rPr lang="ar-LB" dirty="0" smtClean="0"/>
              <a:t>مدير أو مشرف أو موظف مخضرم يعمل كمدرب.</a:t>
            </a:r>
            <a:endParaRPr lang="ar-SA" dirty="0" smtClean="0"/>
          </a:p>
          <a:p>
            <a:pPr lvl="0" algn="r" rtl="1">
              <a:buNone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ماذا؟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1" algn="r" rtl="1">
              <a:defRPr/>
            </a:pPr>
            <a:r>
              <a:rPr lang="ar-LB" dirty="0" smtClean="0"/>
              <a:t>أجب </a:t>
            </a:r>
            <a:r>
              <a:rPr lang="ar-LB" dirty="0" smtClean="0"/>
              <a:t>ع</a:t>
            </a:r>
            <a:r>
              <a:rPr lang="ar-SA" dirty="0" smtClean="0"/>
              <a:t>لى</a:t>
            </a:r>
            <a:r>
              <a:rPr lang="ar-LB" dirty="0" smtClean="0"/>
              <a:t> </a:t>
            </a:r>
            <a:r>
              <a:rPr lang="ar-LB" dirty="0" smtClean="0"/>
              <a:t>الأسئلة</a:t>
            </a:r>
            <a:br>
              <a:rPr lang="ar-LB" dirty="0" smtClean="0"/>
            </a:br>
            <a:r>
              <a:rPr lang="ar-LB" dirty="0" smtClean="0"/>
              <a:t>اقترح استراتيجيات أكثر فعالية</a:t>
            </a:r>
            <a:br>
              <a:rPr lang="ar-LB" dirty="0" smtClean="0"/>
            </a:br>
            <a:r>
              <a:rPr lang="ar-LB" dirty="0" smtClean="0"/>
              <a:t>تصحيح الأخطاء</a:t>
            </a:r>
            <a:br>
              <a:rPr lang="ar-LB" dirty="0" smtClean="0"/>
            </a:br>
            <a:r>
              <a:rPr lang="ar-LB" dirty="0" smtClean="0"/>
              <a:t>توجه نحو الأهداف</a:t>
            </a:r>
            <a:br>
              <a:rPr lang="ar-LB" dirty="0" smtClean="0"/>
            </a:br>
            <a:r>
              <a:rPr lang="ar-LB" dirty="0" smtClean="0"/>
              <a:t>قدم الدعم والتشجيع</a:t>
            </a:r>
            <a:br>
              <a:rPr lang="ar-LB" dirty="0" smtClean="0"/>
            </a:br>
            <a:r>
              <a:rPr lang="ar-LB" dirty="0" smtClean="0"/>
              <a:t>تقديم ملاحظات واعية</a:t>
            </a: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724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إيلول 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00034" y="321468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تقييم التدريب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47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105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1_Office Theme</vt:lpstr>
      <vt:lpstr>2_Office Theme</vt:lpstr>
      <vt:lpstr>محتوى الحلقة الدراسية</vt:lpstr>
      <vt:lpstr>Slide 2</vt:lpstr>
      <vt:lpstr>Slide 3</vt:lpstr>
      <vt:lpstr>Slide 4</vt:lpstr>
      <vt:lpstr>Slide 5</vt:lpstr>
      <vt:lpstr>Slide 6</vt:lpstr>
      <vt:lpstr>Slide 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User i5</cp:lastModifiedBy>
  <cp:revision>33</cp:revision>
  <dcterms:created xsi:type="dcterms:W3CDTF">2019-07-18T19:19:51Z</dcterms:created>
  <dcterms:modified xsi:type="dcterms:W3CDTF">2020-09-24T11:29:35Z</dcterms:modified>
</cp:coreProperties>
</file>