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ADBD50A-71FE-4B88-97A5-B4CA185FFA8E}"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597226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DBD50A-71FE-4B88-97A5-B4CA185FFA8E}"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2017045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DBD50A-71FE-4B88-97A5-B4CA185FFA8E}"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3844387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DBD50A-71FE-4B88-97A5-B4CA185FFA8E}"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582292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ADBD50A-71FE-4B88-97A5-B4CA185FFA8E}"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4175109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DBD50A-71FE-4B88-97A5-B4CA185FFA8E}" type="datetimeFigureOut">
              <a:rPr lang="en-US" smtClean="0"/>
              <a:t>8/10/2020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697181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ADBD50A-71FE-4B88-97A5-B4CA185FFA8E}" type="datetimeFigureOut">
              <a:rPr lang="en-US" smtClean="0"/>
              <a:t>8/10/2020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122671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ADBD50A-71FE-4B88-97A5-B4CA185FFA8E}" type="datetimeFigureOut">
              <a:rPr lang="en-US" smtClean="0"/>
              <a:t>8/10/2020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3652895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DBD50A-71FE-4B88-97A5-B4CA185FFA8E}" type="datetimeFigureOut">
              <a:rPr lang="en-US" smtClean="0"/>
              <a:t>8/10/2020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2496513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DBD50A-71FE-4B88-97A5-B4CA185FFA8E}" type="datetimeFigureOut">
              <a:rPr lang="en-US" smtClean="0"/>
              <a:t>8/10/2020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3155110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DBD50A-71FE-4B88-97A5-B4CA185FFA8E}" type="datetimeFigureOut">
              <a:rPr lang="en-US" smtClean="0"/>
              <a:t>8/10/2020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AF5A9-2FBB-4533-AC62-389EB915523D}" type="slidenum">
              <a:rPr lang="en-US" smtClean="0"/>
              <a:t>‹#›</a:t>
            </a:fld>
            <a:endParaRPr lang="en-US"/>
          </a:p>
        </p:txBody>
      </p:sp>
    </p:spTree>
    <p:extLst>
      <p:ext uri="{BB962C8B-B14F-4D97-AF65-F5344CB8AC3E}">
        <p14:creationId xmlns:p14="http://schemas.microsoft.com/office/powerpoint/2010/main" val="2579534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DBD50A-71FE-4B88-97A5-B4CA185FFA8E}" type="datetimeFigureOut">
              <a:rPr lang="en-US" smtClean="0"/>
              <a:t>8/10/2020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AF5A9-2FBB-4533-AC62-389EB915523D}" type="slidenum">
              <a:rPr lang="en-US" smtClean="0"/>
              <a:t>‹#›</a:t>
            </a:fld>
            <a:endParaRPr lang="en-US"/>
          </a:p>
        </p:txBody>
      </p:sp>
    </p:spTree>
    <p:extLst>
      <p:ext uri="{BB962C8B-B14F-4D97-AF65-F5344CB8AC3E}">
        <p14:creationId xmlns:p14="http://schemas.microsoft.com/office/powerpoint/2010/main" val="1287903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09433"/>
            <a:ext cx="9144000" cy="1282889"/>
          </a:xfrm>
        </p:spPr>
        <p:txBody>
          <a:bodyPr/>
          <a:lstStyle/>
          <a:p>
            <a:r>
              <a:rPr lang="ar-JO" dirty="0" smtClean="0"/>
              <a:t>الدور: ممثل المجتمعات المحلية</a:t>
            </a:r>
            <a:endParaRPr lang="en-US" dirty="0"/>
          </a:p>
        </p:txBody>
      </p:sp>
      <p:sp>
        <p:nvSpPr>
          <p:cNvPr id="3" name="Subtitle 2"/>
          <p:cNvSpPr>
            <a:spLocks noGrp="1"/>
          </p:cNvSpPr>
          <p:nvPr>
            <p:ph type="subTitle" idx="1"/>
          </p:nvPr>
        </p:nvSpPr>
        <p:spPr>
          <a:xfrm>
            <a:off x="1524000" y="1978925"/>
            <a:ext cx="9144000" cy="2047165"/>
          </a:xfrm>
        </p:spPr>
        <p:txBody>
          <a:bodyPr/>
          <a:lstStyle/>
          <a:p>
            <a:pPr algn="r"/>
            <a:r>
              <a:rPr lang="ar-JO" dirty="0" smtClean="0"/>
              <a:t>هذا الممثل مرتبط ثقافيًا وروحيًا بالأراضي الرطبة ، ويتمنى لو تم الحفاظ على الأراضي الرطبة لخدمة الأجيال الشابة من حيث القيم الثقافية والروحية. بحيث ينصب اهتمامه على رؤية جزء على الأقل من الأراضي الرطبة الأصلية وقد تم ترميمه وتشغيله ، بحيث يمكنه دائمًا الرجوع إلى نقطة القياس" لما كانت الأرض الرطبة في الماضي وكيف شكلت نمط حياة المجتمعات المحيطة</a:t>
            </a:r>
            <a:endParaRPr lang="en-US" dirty="0"/>
          </a:p>
        </p:txBody>
      </p:sp>
    </p:spTree>
    <p:extLst>
      <p:ext uri="{BB962C8B-B14F-4D97-AF65-F5344CB8AC3E}">
        <p14:creationId xmlns:p14="http://schemas.microsoft.com/office/powerpoint/2010/main" val="2648910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JO" dirty="0" smtClean="0"/>
              <a:t>الدور: فريق صون الطبيعة</a:t>
            </a:r>
            <a:endParaRPr lang="en-US" dirty="0"/>
          </a:p>
        </p:txBody>
      </p:sp>
      <p:sp>
        <p:nvSpPr>
          <p:cNvPr id="3" name="Content Placeholder 2"/>
          <p:cNvSpPr>
            <a:spLocks noGrp="1"/>
          </p:cNvSpPr>
          <p:nvPr>
            <p:ph idx="1"/>
          </p:nvPr>
        </p:nvSpPr>
        <p:spPr>
          <a:xfrm>
            <a:off x="838200" y="1825625"/>
            <a:ext cx="10515600" cy="2814614"/>
          </a:xfrm>
        </p:spPr>
        <p:txBody>
          <a:bodyPr/>
          <a:lstStyle/>
          <a:p>
            <a:pPr algn="r" rtl="1"/>
            <a:r>
              <a:rPr lang="ar-JO" dirty="0" smtClean="0"/>
              <a:t>ممثل عن دعاة الحفاظ على البيئة (الأكاديميين بشكل أساسي) الذين يرغبون في استعادة وإعادة تأهيل الأراضي الرطبة لإعادة الوضع السابق بكل قيمه المتعلقة بالتنوع البيولوجي والتوطن وكثافة الأنواع والنباتات والحيوانات والنباتات المحلية.</a:t>
            </a:r>
          </a:p>
          <a:p>
            <a:pPr algn="r" rtl="1"/>
            <a:r>
              <a:rPr lang="ar-JO" dirty="0" smtClean="0"/>
              <a:t>لكنه بعيد عن الجوانب الاجتماعية والثقافية ، واهتمامه الوحيد هو الحفاظ على التنوع البيولوجي والقيم المرتبطة به بغض النظر عن العواقب.</a:t>
            </a:r>
            <a:endParaRPr lang="en-US" dirty="0"/>
          </a:p>
        </p:txBody>
      </p:sp>
    </p:spTree>
    <p:extLst>
      <p:ext uri="{BB962C8B-B14F-4D97-AF65-F5344CB8AC3E}">
        <p14:creationId xmlns:p14="http://schemas.microsoft.com/office/powerpoint/2010/main" val="342185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JO" dirty="0" smtClean="0"/>
              <a:t>الدور: صيادي السمك</a:t>
            </a:r>
            <a:endParaRPr lang="en-US" dirty="0"/>
          </a:p>
        </p:txBody>
      </p:sp>
      <p:sp>
        <p:nvSpPr>
          <p:cNvPr id="3" name="Content Placeholder 2"/>
          <p:cNvSpPr>
            <a:spLocks noGrp="1"/>
          </p:cNvSpPr>
          <p:nvPr>
            <p:ph idx="1"/>
          </p:nvPr>
        </p:nvSpPr>
        <p:spPr>
          <a:xfrm>
            <a:off x="838200" y="1825625"/>
            <a:ext cx="10515600" cy="2200465"/>
          </a:xfrm>
        </p:spPr>
        <p:txBody>
          <a:bodyPr/>
          <a:lstStyle/>
          <a:p>
            <a:pPr algn="r" rtl="1"/>
            <a:r>
              <a:rPr lang="ar-JO" dirty="0" smtClean="0"/>
              <a:t>باستخدام الأنواع الغازية والغريبة كسبوا رزقهم ودخلهم اليومي. إنهم حريصون جدًا على الاستمرار في إدخال الأنواع المنتجة التي تجلب المزيد من الدخل.</a:t>
            </a:r>
          </a:p>
          <a:p>
            <a:pPr algn="r" rtl="1"/>
            <a:r>
              <a:rPr lang="ar-JO" dirty="0" smtClean="0"/>
              <a:t>يستخدمون المياه المتبقية من الأراضي الرطبة لهذا الغرض ، ومعظمهم من المجتمعات المحلية ، بدعم من المستثمرين الخارجيين ، ويعتقدون أن هذه طريقة جيدة للدخل السهل بأقل تكلفة.</a:t>
            </a:r>
            <a:endParaRPr lang="en-US" dirty="0"/>
          </a:p>
        </p:txBody>
      </p:sp>
    </p:spTree>
    <p:extLst>
      <p:ext uri="{BB962C8B-B14F-4D97-AF65-F5344CB8AC3E}">
        <p14:creationId xmlns:p14="http://schemas.microsoft.com/office/powerpoint/2010/main" val="1037210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JO" dirty="0" smtClean="0"/>
              <a:t>الدور: المزارعون</a:t>
            </a:r>
            <a:endParaRPr lang="en-US" dirty="0"/>
          </a:p>
        </p:txBody>
      </p:sp>
      <p:sp>
        <p:nvSpPr>
          <p:cNvPr id="3" name="Content Placeholder 2"/>
          <p:cNvSpPr>
            <a:spLocks noGrp="1"/>
          </p:cNvSpPr>
          <p:nvPr>
            <p:ph idx="1"/>
          </p:nvPr>
        </p:nvSpPr>
        <p:spPr/>
        <p:txBody>
          <a:bodyPr/>
          <a:lstStyle/>
          <a:p>
            <a:pPr algn="r" rtl="1"/>
            <a:r>
              <a:rPr lang="ar-JO" dirty="0" smtClean="0"/>
              <a:t>يعتبر المزارعون جزءًا من المجتمع المحلي الذين يستخدمون الأراضي الرطبة بطريقة مستدامة. لكن مع مرور الوقت ، تحولوا للإنتاج الضخم ، وبدأوا في استخدام الأسمدة الكيماوية ، واستخدام المزيد من المياه في الأراضي الرطبة التي أثرت بشدة على الأراضي الرطبة. لقد أسسوا مصدر رزقهم الجديد بهذه الطريقة.</a:t>
            </a:r>
          </a:p>
          <a:p>
            <a:pPr algn="r" rtl="1"/>
            <a:r>
              <a:rPr lang="ar-JO" dirty="0" smtClean="0"/>
              <a:t>لا يهتمون كثيرًا بالأراضي الرطبة ، لكنهم حريصون فقط على كمية المياه التي يخصصها لهم المحافظ ويطلبون دائمًا المزيد من المياه.</a:t>
            </a:r>
            <a:endParaRPr lang="en-US" dirty="0"/>
          </a:p>
        </p:txBody>
      </p:sp>
    </p:spTree>
    <p:extLst>
      <p:ext uri="{BB962C8B-B14F-4D97-AF65-F5344CB8AC3E}">
        <p14:creationId xmlns:p14="http://schemas.microsoft.com/office/powerpoint/2010/main" val="2477376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JO" dirty="0" smtClean="0"/>
              <a:t>الدور: الحاكم الاداري</a:t>
            </a:r>
            <a:endParaRPr lang="en-US" dirty="0"/>
          </a:p>
        </p:txBody>
      </p:sp>
      <p:sp>
        <p:nvSpPr>
          <p:cNvPr id="3" name="Content Placeholder 2"/>
          <p:cNvSpPr>
            <a:spLocks noGrp="1"/>
          </p:cNvSpPr>
          <p:nvPr>
            <p:ph idx="1"/>
          </p:nvPr>
        </p:nvSpPr>
        <p:spPr/>
        <p:txBody>
          <a:bodyPr/>
          <a:lstStyle/>
          <a:p>
            <a:pPr algn="r" rtl="1"/>
            <a:r>
              <a:rPr lang="ar-JO" dirty="0" smtClean="0"/>
              <a:t>يبذل دائمًا قصارى جهده لإرضاء كل شخص بنمط الاستخدام والفائدة ، ويحاول الوصول إلى وضع مربح للجانبين بين جميع أصحاب المصلحة.</a:t>
            </a:r>
          </a:p>
          <a:p>
            <a:pPr algn="r" rtl="1"/>
            <a:r>
              <a:rPr lang="ar-JO" dirty="0" smtClean="0"/>
              <a:t>صون الطبيعة ليست من أولوياته ، ودائمًا ما يأتي في النطاق الأدنى ، لأن "دعاة الحفاظ على البيئة" هم أصحاب المصلحة الأقل قوة ، وتأثيرهم معتدل.</a:t>
            </a:r>
          </a:p>
          <a:p>
            <a:pPr algn="r" rtl="1"/>
            <a:r>
              <a:rPr lang="ar-JO" dirty="0" smtClean="0"/>
              <a:t>ومع ذلك ، يريد المحافظ الحفاظ على التواصل مع مبادرة الحفظ لاستعادة / إعادة تأهيل الأراضي الرطبة مع الحفاظ على تأثيرها على أصحاب المصلحة الآخرين إلى الحد الأدنى.</a:t>
            </a:r>
            <a:endParaRPr lang="en-US" dirty="0"/>
          </a:p>
        </p:txBody>
      </p:sp>
    </p:spTree>
    <p:extLst>
      <p:ext uri="{BB962C8B-B14F-4D97-AF65-F5344CB8AC3E}">
        <p14:creationId xmlns:p14="http://schemas.microsoft.com/office/powerpoint/2010/main" val="3517127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JO" dirty="0" smtClean="0"/>
              <a:t>الدور: مسؤول الأرض الرطبة</a:t>
            </a:r>
            <a:endParaRPr lang="en-US" dirty="0"/>
          </a:p>
        </p:txBody>
      </p:sp>
      <p:sp>
        <p:nvSpPr>
          <p:cNvPr id="3" name="Content Placeholder 2"/>
          <p:cNvSpPr>
            <a:spLocks noGrp="1"/>
          </p:cNvSpPr>
          <p:nvPr>
            <p:ph idx="1"/>
          </p:nvPr>
        </p:nvSpPr>
        <p:spPr/>
        <p:txBody>
          <a:bodyPr/>
          <a:lstStyle/>
          <a:p>
            <a:pPr algn="r" rtl="1"/>
            <a:r>
              <a:rPr lang="ar-JO" dirty="0" smtClean="0"/>
              <a:t>شخص متعلم ومحلي ومحبوب يتطلع إلى إدارة الأراضي الرطبة كجزء لا يتجزأ من التنمية الاجتماعية والثقافية ، بينما ينتمي في نفس الوقت إلى الأراضي الرطبة ويلتزم باستعادة الأراضي الرطبة والحفاظ على </a:t>
            </a:r>
            <a:r>
              <a:rPr lang="ar-JO" dirty="0" err="1" smtClean="0"/>
              <a:t>بيولوجيتها</a:t>
            </a:r>
            <a:r>
              <a:rPr lang="ar-JO" dirty="0" smtClean="0"/>
              <a:t> ، القيم الاجتماعية والثقافية والروحية.</a:t>
            </a:r>
          </a:p>
          <a:p>
            <a:pPr algn="r" rtl="1"/>
            <a:r>
              <a:rPr lang="ar-JO" dirty="0" smtClean="0"/>
              <a:t>يقوم / تقوم بتطبيق مفهوم خدمات النظام الإيكولوجي ، ويحاول بذل قصارى جهده لإظهار حالة لأصحاب المصلحة المختلفين حول شكل الاستعادة ، ومقدار ما سيكون ذا قيمة لجميع أصحاب المصلحة.</a:t>
            </a:r>
          </a:p>
          <a:p>
            <a:pPr algn="r" rtl="1"/>
            <a:r>
              <a:rPr lang="ar-JO" dirty="0" smtClean="0"/>
              <a:t>وقد دعا إلى هذا الاجتماع وقام بتعيين ميسِّر محايد يحاول المساومة على مصالح جميع أصحاب المصلحة.</a:t>
            </a:r>
            <a:endParaRPr lang="en-US" dirty="0"/>
          </a:p>
        </p:txBody>
      </p:sp>
    </p:spTree>
    <p:extLst>
      <p:ext uri="{BB962C8B-B14F-4D97-AF65-F5344CB8AC3E}">
        <p14:creationId xmlns:p14="http://schemas.microsoft.com/office/powerpoint/2010/main" val="4199285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JO" dirty="0" smtClean="0"/>
              <a:t>الدور: مستخرجي الملح</a:t>
            </a:r>
            <a:endParaRPr lang="en-US" dirty="0"/>
          </a:p>
        </p:txBody>
      </p:sp>
      <p:sp>
        <p:nvSpPr>
          <p:cNvPr id="3" name="Content Placeholder 2"/>
          <p:cNvSpPr>
            <a:spLocks noGrp="1"/>
          </p:cNvSpPr>
          <p:nvPr>
            <p:ph idx="1"/>
          </p:nvPr>
        </p:nvSpPr>
        <p:spPr/>
        <p:txBody>
          <a:bodyPr/>
          <a:lstStyle/>
          <a:p>
            <a:pPr algn="r" rtl="1"/>
            <a:r>
              <a:rPr lang="ar-JO" dirty="0" smtClean="0"/>
              <a:t>قلة من الناس الذين ما زالوا يمارسون هذه الصناعة التقليدية والمستدامة. يفعلون ذلك بالأسلوب القديم والطريقة المستدامة. ومع ذلك ، فقد أصبحوا مهددين للغاية بسبب استخدام الآخرين للأراضي الرطبة.</a:t>
            </a:r>
          </a:p>
          <a:p>
            <a:pPr algn="r" rtl="1"/>
            <a:r>
              <a:rPr lang="ar-JO" dirty="0" smtClean="0"/>
              <a:t>إنهم يؤمنون بالحفاظ على الأراضي الرطبة واستعادتها لأنها الطريقة الوحيدة للحفاظ على سير أعمالهم.</a:t>
            </a:r>
          </a:p>
          <a:p>
            <a:pPr algn="r" rtl="1"/>
            <a:r>
              <a:rPr lang="ar-JO" dirty="0" smtClean="0"/>
              <a:t>إنهم مرتبطون أخلاقياً بالأراضي الرطبة ، ولا يمكنهم تغيير نمط الحياة هذا.</a:t>
            </a:r>
            <a:endParaRPr lang="en-US" dirty="0"/>
          </a:p>
        </p:txBody>
      </p:sp>
    </p:spTree>
    <p:extLst>
      <p:ext uri="{BB962C8B-B14F-4D97-AF65-F5344CB8AC3E}">
        <p14:creationId xmlns:p14="http://schemas.microsoft.com/office/powerpoint/2010/main" val="2732702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JO" dirty="0" smtClean="0"/>
              <a:t>الدور: الميسر المحايد</a:t>
            </a:r>
            <a:endParaRPr lang="en-US" dirty="0"/>
          </a:p>
        </p:txBody>
      </p:sp>
      <p:sp>
        <p:nvSpPr>
          <p:cNvPr id="3" name="Content Placeholder 2"/>
          <p:cNvSpPr>
            <a:spLocks noGrp="1"/>
          </p:cNvSpPr>
          <p:nvPr>
            <p:ph idx="1"/>
          </p:nvPr>
        </p:nvSpPr>
        <p:spPr/>
        <p:txBody>
          <a:bodyPr/>
          <a:lstStyle/>
          <a:p>
            <a:pPr algn="r"/>
            <a:r>
              <a:rPr lang="ar-JO" dirty="0" smtClean="0"/>
              <a:t>محاولة تسهيل المناقشة ، وجمع كل النقاط ، وتخفيف حدة النقاش بين العديد من أصحاب المصلحة ، مع تعزيز التفكير الإيجابي وحلول المقايضات.</a:t>
            </a:r>
          </a:p>
          <a:p>
            <a:pPr algn="r"/>
            <a:r>
              <a:rPr lang="ar-JO" dirty="0" smtClean="0"/>
              <a:t>في النهاية ، يأتي ببيان واضح حول: هل نبدأ في استعادة الأراضي الرطبة ، وإذا كانت الإجابة بنعم ، فكيف نفعل ذلك ، وإلى أي مدى؟</a:t>
            </a:r>
            <a:endParaRPr lang="en-US" dirty="0"/>
          </a:p>
        </p:txBody>
      </p:sp>
    </p:spTree>
    <p:extLst>
      <p:ext uri="{BB962C8B-B14F-4D97-AF65-F5344CB8AC3E}">
        <p14:creationId xmlns:p14="http://schemas.microsoft.com/office/powerpoint/2010/main" val="619496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555</Words>
  <Application>Microsoft Office PowerPoint</Application>
  <PresentationFormat>Widescreen</PresentationFormat>
  <Paragraphs>26</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الدور: ممثل المجتمعات المحلية</vt:lpstr>
      <vt:lpstr>الدور: فريق صون الطبيعة</vt:lpstr>
      <vt:lpstr>الدور: صيادي السمك</vt:lpstr>
      <vt:lpstr>الدور: المزارعون</vt:lpstr>
      <vt:lpstr>الدور: الحاكم الاداري</vt:lpstr>
      <vt:lpstr>الدور: مسؤول الأرض الرطبة</vt:lpstr>
      <vt:lpstr>الدور: مستخرجي الملح</vt:lpstr>
      <vt:lpstr>الدور: الميسر المحايد</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الدور: ممثل المجتمعات المحلية</dc:title>
  <dc:creator>Hazim khreisha</dc:creator>
  <cp:lastModifiedBy>Hazim khreisha</cp:lastModifiedBy>
  <cp:revision>3</cp:revision>
  <dcterms:created xsi:type="dcterms:W3CDTF">2020-08-10T07:50:43Z</dcterms:created>
  <dcterms:modified xsi:type="dcterms:W3CDTF">2020-08-10T08:14:40Z</dcterms:modified>
</cp:coreProperties>
</file>