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1" r:id="rId2"/>
  </p:sldMasterIdLst>
  <p:notesMasterIdLst>
    <p:notesMasterId r:id="rId44"/>
  </p:notesMasterIdLst>
  <p:handoutMasterIdLst>
    <p:handoutMasterId r:id="rId45"/>
  </p:handoutMasterIdLst>
  <p:sldIdLst>
    <p:sldId id="276" r:id="rId3"/>
    <p:sldId id="275" r:id="rId4"/>
    <p:sldId id="279" r:id="rId5"/>
    <p:sldId id="280" r:id="rId6"/>
    <p:sldId id="316" r:id="rId7"/>
    <p:sldId id="32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4" r:id="rId20"/>
    <p:sldId id="295" r:id="rId21"/>
    <p:sldId id="292" r:id="rId22"/>
    <p:sldId id="322" r:id="rId23"/>
    <p:sldId id="317" r:id="rId24"/>
    <p:sldId id="298" r:id="rId25"/>
    <p:sldId id="299" r:id="rId26"/>
    <p:sldId id="300" r:id="rId27"/>
    <p:sldId id="301" r:id="rId28"/>
    <p:sldId id="302" r:id="rId29"/>
    <p:sldId id="328" r:id="rId30"/>
    <p:sldId id="326" r:id="rId31"/>
    <p:sldId id="327" r:id="rId32"/>
    <p:sldId id="318" r:id="rId33"/>
    <p:sldId id="303" r:id="rId34"/>
    <p:sldId id="304" r:id="rId35"/>
    <p:sldId id="305" r:id="rId36"/>
    <p:sldId id="319" r:id="rId37"/>
    <p:sldId id="306" r:id="rId38"/>
    <p:sldId id="307" r:id="rId39"/>
    <p:sldId id="325" r:id="rId40"/>
    <p:sldId id="274" r:id="rId41"/>
    <p:sldId id="324" r:id="rId42"/>
    <p:sldId id="270" r:id="rId43"/>
  </p:sldIdLst>
  <p:sldSz cx="12192000" cy="685800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4" userDrawn="1">
          <p15:clr>
            <a:srgbClr val="A4A3A4"/>
          </p15:clr>
        </p15:guide>
        <p15:guide id="2" orient="horz" pos="37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36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C47"/>
    <a:srgbClr val="52A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9"/>
    <p:restoredTop sz="86364" autoAdjust="0"/>
  </p:normalViewPr>
  <p:slideViewPr>
    <p:cSldViewPr snapToGrid="0" snapToObjects="1">
      <p:cViewPr varScale="1">
        <p:scale>
          <a:sx n="98" d="100"/>
          <a:sy n="98" d="100"/>
        </p:scale>
        <p:origin x="792" y="84"/>
      </p:cViewPr>
      <p:guideLst>
        <p:guide orient="horz" pos="4144"/>
        <p:guide orient="horz" pos="3780"/>
        <p:guide orient="horz" pos="2160"/>
        <p:guide pos="36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7" d="100"/>
          <a:sy n="157" d="100"/>
        </p:scale>
        <p:origin x="236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>
            <a:extLst>
              <a:ext uri="{FF2B5EF4-FFF2-40B4-BE49-F238E27FC236}">
                <a16:creationId xmlns:a16="http://schemas.microsoft.com/office/drawing/2014/main" id="{DA132A12-9446-9246-9E23-0E3F3E5689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C8D6D26-5042-FE46-A189-D81F0163C4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7002D6B-80E2-3940-BE04-722E72DF09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2C8BC-2417-3E40-B4AC-960578B228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955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B6D3F-941C-9745-ABBD-773187FFF724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E0B80-AB4C-144A-9FC9-F80373D1A09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994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789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789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21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9F2E1-34C2-4588-9E2D-DC405DE7774B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9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6528000" y="3106396"/>
            <a:ext cx="4272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 9" descr="ISO-90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513" y="5485472"/>
            <a:ext cx="1787839" cy="1268760"/>
          </a:xfrm>
          <a:prstGeom prst="rect">
            <a:avLst/>
          </a:prstGeom>
        </p:spPr>
      </p:pic>
      <p:cxnSp>
        <p:nvCxnSpPr>
          <p:cNvPr id="13" name="Connecteur droit 12"/>
          <p:cNvCxnSpPr/>
          <p:nvPr/>
        </p:nvCxnSpPr>
        <p:spPr>
          <a:xfrm>
            <a:off x="6528000" y="3106396"/>
            <a:ext cx="4272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4833773-5BA3-3040-98CF-4AB32BD121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6" y="0"/>
            <a:ext cx="12180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38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/>
          </p:cNvSpPr>
          <p:nvPr userDrawn="1"/>
        </p:nvSpPr>
        <p:spPr>
          <a:xfrm>
            <a:off x="283746" y="213014"/>
            <a:ext cx="11624509" cy="539225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FECC2A1-76E6-C543-9A84-F8E503B712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4708" y="901899"/>
            <a:ext cx="3402584" cy="217627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450A678-4B31-E940-999E-18AEC301D0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750" y="5661498"/>
            <a:ext cx="7556500" cy="1066800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AE35952A-8B34-1446-A746-43EF6B1E5068}"/>
              </a:ext>
            </a:extLst>
          </p:cNvPr>
          <p:cNvGrpSpPr/>
          <p:nvPr userDrawn="1"/>
        </p:nvGrpSpPr>
        <p:grpSpPr>
          <a:xfrm>
            <a:off x="5200777" y="3234159"/>
            <a:ext cx="1790447" cy="1881654"/>
            <a:chOff x="3731352" y="735216"/>
            <a:chExt cx="1342835" cy="18816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60E3BD-EED8-1740-99F8-0B58CB081C88}"/>
                </a:ext>
              </a:extLst>
            </p:cNvPr>
            <p:cNvSpPr/>
            <p:nvPr userDrawn="1"/>
          </p:nvSpPr>
          <p:spPr>
            <a:xfrm>
              <a:off x="3767136" y="2153055"/>
              <a:ext cx="1264444" cy="4638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800" dirty="0"/>
                <a:t>      V</a:t>
              </a:r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BDCAAD6-7401-0C43-B953-CBD655477AF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85476" y="2230878"/>
              <a:ext cx="1227162" cy="37338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D6FAD70-792F-FC4E-BC51-BDC624AFFBA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31352" y="735216"/>
              <a:ext cx="1342835" cy="14980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92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1" y="1124744"/>
            <a:ext cx="11166779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81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small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sp>
        <p:nvSpPr>
          <p:cNvPr id="6" name="Espace réservé du texte 3"/>
          <p:cNvSpPr>
            <a:spLocks noGrp="1"/>
          </p:cNvSpPr>
          <p:nvPr>
            <p:ph type="body" idx="4294967295"/>
          </p:nvPr>
        </p:nvSpPr>
        <p:spPr>
          <a:xfrm>
            <a:off x="0" y="6632978"/>
            <a:ext cx="9740859" cy="225022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SWS 2017 – Puerto-Rico </a:t>
            </a:r>
            <a:r>
              <a:rPr lang="en-US" sz="1200" b="1" i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5-8 June</a:t>
            </a:r>
            <a:endParaRPr lang="fr-FR" sz="12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1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9067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657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285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444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4232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153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1225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98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/>
          </p:cNvSpPr>
          <p:nvPr/>
        </p:nvSpPr>
        <p:spPr>
          <a:xfrm>
            <a:off x="0" y="-1"/>
            <a:ext cx="12206400" cy="627278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2128978"/>
            <a:ext cx="10363200" cy="1075704"/>
          </a:xfrm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95000"/>
              </a:lnSpc>
              <a:defRPr sz="3400" b="0" i="0" cap="none">
                <a:solidFill>
                  <a:schemeClr val="bg1"/>
                </a:solidFill>
                <a:latin typeface="+mn-lt"/>
                <a:cs typeface="Calibri Light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635320"/>
            <a:ext cx="10363200" cy="530277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400" cap="all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A475B95C-3AEF-E54E-9374-7FA0E56CEE75}"/>
              </a:ext>
            </a:extLst>
          </p:cNvPr>
          <p:cNvSpPr txBox="1"/>
          <p:nvPr userDrawn="1"/>
        </p:nvSpPr>
        <p:spPr>
          <a:xfrm>
            <a:off x="9607296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3A48438-E127-4540-BAB2-2540B0AF1A49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accent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accent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A3820F9-97AE-FC47-898C-6ABD12D0F8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717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491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37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526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C34764-7129-894C-A052-06B48048F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EF32A0-482A-5F47-828D-84903DABC029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206400" cy="627278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5DED314-7A65-C44B-93AE-5A605E693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3084" y="3635320"/>
            <a:ext cx="10363200" cy="530277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400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1AA906B-510E-1646-85F1-537CEC715AB4}"/>
              </a:ext>
            </a:extLst>
          </p:cNvPr>
          <p:cNvCxnSpPr/>
          <p:nvPr userDrawn="1"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57EA3E5-E7B4-3F44-A9A8-91AC919BC0A9}"/>
              </a:ext>
            </a:extLst>
          </p:cNvPr>
          <p:cNvCxnSpPr/>
          <p:nvPr userDrawn="1"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24BE14AE-781A-0846-9F20-01D5326482F9}"/>
              </a:ext>
            </a:extLst>
          </p:cNvPr>
          <p:cNvSpPr txBox="1"/>
          <p:nvPr userDrawn="1"/>
        </p:nvSpPr>
        <p:spPr>
          <a:xfrm>
            <a:off x="9607296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812C528-8BD6-AC48-B7E6-D63E1C8A6596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2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2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713107C-D63E-FE4C-9AEE-0967A965B3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24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1FE9AC-4E9D-514D-B9FB-372B8908B4FE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206400" cy="63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81F07FC-C8C0-A044-AF96-9EC82B5612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3"/>
            <a:r>
              <a:rPr lang="fr-FR" dirty="0"/>
              <a:t>Troisième niveau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0704A5-2D0D-5049-9788-533F88BDF5B8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2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2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3551B7-0E30-0C47-A870-3A7DD4CDC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2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073C93F-189B-B445-87DB-3AC948AA20CA}"/>
              </a:ext>
            </a:extLst>
          </p:cNvPr>
          <p:cNvSpPr txBox="1"/>
          <p:nvPr/>
        </p:nvSpPr>
        <p:spPr>
          <a:xfrm>
            <a:off x="10110237" y="65189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126C03A-36B1-1548-9259-32E38407A5A0}"/>
              </a:ext>
            </a:extLst>
          </p:cNvPr>
          <p:cNvSpPr txBox="1"/>
          <p:nvPr userDrawn="1"/>
        </p:nvSpPr>
        <p:spPr>
          <a:xfrm>
            <a:off x="10110237" y="65189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E3882023-1DBA-9E4E-8814-850197F566D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50EC515-F3E3-3A41-AF00-03993C8BF7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9E9E781-30AA-F648-A210-A4CFE0DAC5F6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C89EFA-98EC-1149-A86E-67D5009B1E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4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96000" y="1875599"/>
            <a:ext cx="4772291" cy="359338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650182" y="1889506"/>
            <a:ext cx="5135020" cy="3579482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CD2CA28-B117-364B-B196-7E721B1BC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F08B96E-1793-C24B-B8E6-9D37B7162AAE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07D3BEE-4AAE-5245-AFD1-EC9861222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3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0FE14-C929-BE48-B766-8EC3F7FF5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’image 3">
            <a:extLst>
              <a:ext uri="{FF2B5EF4-FFF2-40B4-BE49-F238E27FC236}">
                <a16:creationId xmlns:a16="http://schemas.microsoft.com/office/drawing/2014/main" id="{29AF5A84-6CB4-CF4E-A96B-1EE9EF1A10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3692"/>
            <a:ext cx="12192000" cy="330430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E499B42-F566-EF4D-B49F-D8A10C2F6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14CD306-6F78-5A4E-BAF4-5425D6601362}"/>
              </a:ext>
            </a:extLst>
          </p:cNvPr>
          <p:cNvSpPr txBox="1"/>
          <p:nvPr userDrawn="1"/>
        </p:nvSpPr>
        <p:spPr>
          <a:xfrm>
            <a:off x="1296001" y="2036618"/>
            <a:ext cx="10489201" cy="123651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1FE0523F-4171-3C4C-8E03-A8BD5E220D3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6000" y="1975427"/>
            <a:ext cx="10489201" cy="914400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CB33B46-6B0A-2F41-A985-DDC436F006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37B0E04-8C33-6C42-B9FD-5340461062CF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28CD18F-B759-DB4B-9094-811DFD5C8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8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2DD343-262F-4F46-ABE2-19E427683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720000"/>
            <a:ext cx="6698073" cy="65236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’image 3">
            <a:extLst>
              <a:ext uri="{FF2B5EF4-FFF2-40B4-BE49-F238E27FC236}">
                <a16:creationId xmlns:a16="http://schemas.microsoft.com/office/drawing/2014/main" id="{D346F04A-C457-DF4A-9FDD-8DAF932D53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4784" y="720725"/>
            <a:ext cx="3570816" cy="25622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’image 3">
            <a:extLst>
              <a:ext uri="{FF2B5EF4-FFF2-40B4-BE49-F238E27FC236}">
                <a16:creationId xmlns:a16="http://schemas.microsoft.com/office/drawing/2014/main" id="{CB1E92AA-78EE-DD46-A131-206112A66B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14784" y="3411972"/>
            <a:ext cx="3570816" cy="25622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11D753FA-3BE1-1B4A-AF2B-4568EA623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6698073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Espace réservé du contenu 13">
            <a:extLst>
              <a:ext uri="{FF2B5EF4-FFF2-40B4-BE49-F238E27FC236}">
                <a16:creationId xmlns:a16="http://schemas.microsoft.com/office/drawing/2014/main" id="{A47F8EF4-FE32-6A48-BA31-1078E59461C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6000" y="1975427"/>
            <a:ext cx="6698075" cy="3998769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F1AAC08-DC86-C049-B779-ED388976C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9B14DD9-A997-2341-B313-CA6A0B0A4A6A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B1549A-064B-8941-B0B5-DF838730F5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4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7408563" y="2914437"/>
            <a:ext cx="4376639" cy="2554551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0"/>
          </p:nvPr>
        </p:nvSpPr>
        <p:spPr>
          <a:xfrm>
            <a:off x="1296001" y="2914437"/>
            <a:ext cx="5840412" cy="2554502"/>
          </a:xfrm>
        </p:spPr>
        <p:txBody>
          <a:bodyPr/>
          <a:lstStyle/>
          <a:p>
            <a:r>
              <a:rPr lang="fr-FR"/>
              <a:t>Cliquez sur l’icône pour ajouter un graphique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1C75CFC-C36F-654D-A326-44F03D1746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E737127-7B23-124C-A603-BF2D2F44D532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332119-9475-4040-A322-E8B5E59A2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2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96001" y="720000"/>
            <a:ext cx="10489201" cy="6523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155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8" r:id="rId3"/>
    <p:sldLayoutId id="2147483671" r:id="rId4"/>
    <p:sldLayoutId id="2147483672" r:id="rId5"/>
    <p:sldLayoutId id="2147483673" r:id="rId6"/>
    <p:sldLayoutId id="2147483676" r:id="rId7"/>
    <p:sldLayoutId id="2147483677" r:id="rId8"/>
    <p:sldLayoutId id="2147483674" r:id="rId9"/>
    <p:sldLayoutId id="2147483675" r:id="rId10"/>
    <p:sldLayoutId id="2147483680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40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buFontTx/>
        <a:buNone/>
        <a:defRPr sz="2000" b="0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285750" indent="-285750" algn="l" defTabSz="457200" rtl="0" eaLnBrk="1" latinLnBrk="0" hangingPunct="1"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6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288000" indent="-180000" algn="l" defTabSz="457200" rtl="0" eaLnBrk="1" latinLnBrk="0" hangingPunct="1">
        <a:spcBef>
          <a:spcPts val="800"/>
        </a:spcBef>
        <a:buClr>
          <a:schemeClr val="accent1"/>
        </a:buClr>
        <a:buSzPct val="100000"/>
        <a:buFont typeface="Courier New" panose="02070309020205020404" pitchFamily="49" charset="0"/>
        <a:buChar char="o"/>
        <a:defRPr sz="1400" b="0" i="0" kern="1200" cap="none" spc="0" baseline="0">
          <a:solidFill>
            <a:schemeClr val="tx2"/>
          </a:solidFill>
          <a:latin typeface="+mn-lt"/>
          <a:ea typeface="+mn-ea"/>
          <a:cs typeface="+mn-cs"/>
        </a:defRPr>
      </a:lvl3pPr>
      <a:lvl4pPr marL="396000" indent="-144000" algn="l" defTabSz="457200" rtl="0" eaLnBrk="1" latinLnBrk="0" hangingPunct="1">
        <a:spcBef>
          <a:spcPts val="800"/>
        </a:spcBef>
        <a:buClr>
          <a:schemeClr val="tx2"/>
        </a:buClr>
        <a:buSzPct val="100000"/>
        <a:buFont typeface="Courier New" panose="02070309020205020404" pitchFamily="49" charset="0"/>
        <a:buChar char="o"/>
        <a:defRPr sz="1400" kern="1200" cap="none" baseline="0">
          <a:solidFill>
            <a:schemeClr val="tx2"/>
          </a:solidFill>
          <a:latin typeface="+mn-lt"/>
          <a:ea typeface="+mn-ea"/>
          <a:cs typeface="+mn-cs"/>
        </a:defRPr>
      </a:lvl4pPr>
      <a:lvl5pPr marL="396000" indent="0" algn="l" defTabSz="457200" rtl="0" eaLnBrk="1" latinLnBrk="0" hangingPunct="1">
        <a:spcBef>
          <a:spcPts val="800"/>
        </a:spcBef>
        <a:buClr>
          <a:schemeClr val="bg2"/>
        </a:buClr>
        <a:buFont typeface="Lucida Grande"/>
        <a:buNone/>
        <a:defRPr sz="1200" kern="1200" baseline="0">
          <a:solidFill>
            <a:srgbClr val="1F262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761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30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64.jpeg"/><Relationship Id="rId4" Type="http://schemas.openxmlformats.org/officeDocument/2006/relationships/image" Target="../media/image6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jpe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png"/><Relationship Id="rId1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4.png"/><Relationship Id="rId7" Type="http://schemas.openxmlformats.org/officeDocument/2006/relationships/image" Target="../media/image88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1164650"/>
            <a:ext cx="10363200" cy="2064679"/>
          </a:xfrm>
        </p:spPr>
        <p:txBody>
          <a:bodyPr anchor="ctr"/>
          <a:lstStyle/>
          <a:p>
            <a:r>
              <a:rPr lang="fr-FR" b="1" dirty="0"/>
              <a:t>Restauration des zones humides côtières : une solution basée sur la nature pour faire face à l'élévation du niveau de la mer et favoriser la biodiversité :</a:t>
            </a:r>
            <a:br>
              <a:rPr lang="fr-FR" b="1" dirty="0"/>
            </a:br>
            <a:r>
              <a:rPr lang="fr-FR" b="1" dirty="0"/>
              <a:t>  Un exemple méditerranéen</a:t>
            </a:r>
            <a:br>
              <a:rPr lang="fr-FR" dirty="0"/>
            </a:br>
            <a:endParaRPr lang="fr-FR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645345"/>
            <a:ext cx="10363200" cy="329260"/>
          </a:xfrm>
        </p:spPr>
        <p:txBody>
          <a:bodyPr/>
          <a:lstStyle/>
          <a:p>
            <a:r>
              <a:rPr lang="fr-FR" dirty="0"/>
              <a:t>Patrick Grillas</a:t>
            </a:r>
          </a:p>
          <a:p>
            <a:r>
              <a:rPr lang="fr-FR" i="1" cap="none" dirty="0"/>
              <a:t>Directeur du programme – Tour du </a:t>
            </a:r>
            <a:r>
              <a:rPr lang="fr-FR" i="1" cap="none" dirty="0" err="1"/>
              <a:t>Valat</a:t>
            </a:r>
            <a:r>
              <a:rPr lang="fr-FR" i="1" cap="none" dirty="0"/>
              <a:t> – </a:t>
            </a:r>
          </a:p>
          <a:p>
            <a:r>
              <a:rPr lang="fr-FR" i="1" cap="none" dirty="0"/>
              <a:t>Institut de recherche pour la conservation des zones humides méditerranéennes</a:t>
            </a:r>
          </a:p>
          <a:p>
            <a:r>
              <a:rPr lang="fr-FR" sz="1100" b="1" cap="none" dirty="0"/>
              <a:t>27 NOVEMBRE 2018</a:t>
            </a:r>
            <a:r>
              <a:rPr lang="fr-FR" i="1" cap="none" dirty="0"/>
              <a:t> </a:t>
            </a:r>
            <a:endParaRPr lang="fr-FR" i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8C802B-E201-364E-98AD-873AD9B62A3A}"/>
              </a:ext>
            </a:extLst>
          </p:cNvPr>
          <p:cNvSpPr txBox="1"/>
          <p:nvPr/>
        </p:nvSpPr>
        <p:spPr>
          <a:xfrm>
            <a:off x="5054139" y="65670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2D884E-1F91-B044-A512-6A2A038383ED}"/>
              </a:ext>
            </a:extLst>
          </p:cNvPr>
          <p:cNvSpPr txBox="1"/>
          <p:nvPr/>
        </p:nvSpPr>
        <p:spPr>
          <a:xfrm>
            <a:off x="8790432" y="166420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A22D76A-7287-B94E-926D-07D56E810DD1}"/>
              </a:ext>
            </a:extLst>
          </p:cNvPr>
          <p:cNvSpPr txBox="1"/>
          <p:nvPr/>
        </p:nvSpPr>
        <p:spPr>
          <a:xfrm>
            <a:off x="109728" y="48920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pic>
        <p:nvPicPr>
          <p:cNvPr id="7" name="Picture 7" descr="logoPNRC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83890" y="5094092"/>
            <a:ext cx="830886" cy="101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8" descr="logo%20snpn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33538" y="5094092"/>
            <a:ext cx="1101436" cy="1022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5" descr="C:\Users\MTT\Desktop\thumbnail-default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73121" y="5090987"/>
            <a:ext cx="1637607" cy="100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\\PARTAGE\Administratif\doc_institutionnelle\logos\conservatoire littoral\LOG2BLEU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4774" y="5295411"/>
            <a:ext cx="2160000" cy="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537" y="0"/>
            <a:ext cx="12447855" cy="631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31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espace récemment aménagé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icture 14" descr="carte_salin1944"/>
          <p:cNvPicPr>
            <a:picLocks noChangeAspect="1" noChangeArrowheads="1"/>
          </p:cNvPicPr>
          <p:nvPr/>
        </p:nvPicPr>
        <p:blipFill>
          <a:blip r:embed="rId3" cstate="screen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5" y="1352094"/>
            <a:ext cx="599074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892698" y="1304131"/>
            <a:ext cx="1249716" cy="29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cs typeface="Arial" charset="0"/>
              </a:rPr>
              <a:t>1944</a:t>
            </a:r>
          </a:p>
        </p:txBody>
      </p:sp>
      <p:pic>
        <p:nvPicPr>
          <p:cNvPr id="8" name="Picture 6" descr="carte_salin_1956"/>
          <p:cNvPicPr>
            <a:picLocks noChangeAspect="1" noChangeArrowheads="1"/>
          </p:cNvPicPr>
          <p:nvPr/>
        </p:nvPicPr>
        <p:blipFill>
          <a:blip r:embed="rId4" cstate="screen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5596" y="1277938"/>
            <a:ext cx="563901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049729" y="1339237"/>
            <a:ext cx="1247423" cy="29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1956</a:t>
            </a:r>
          </a:p>
        </p:txBody>
      </p:sp>
      <p:pic>
        <p:nvPicPr>
          <p:cNvPr id="13" name="Picture 8" descr="carte_salin_1965"/>
          <p:cNvPicPr>
            <a:picLocks noChangeArrowheads="1"/>
          </p:cNvPicPr>
          <p:nvPr/>
        </p:nvPicPr>
        <p:blipFill>
          <a:blip r:embed="rId5" cstate="screen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35" y="3940175"/>
            <a:ext cx="614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953003" y="4017963"/>
            <a:ext cx="1249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rIns="18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1965</a:t>
            </a:r>
          </a:p>
        </p:txBody>
      </p:sp>
      <p:pic>
        <p:nvPicPr>
          <p:cNvPr id="15" name="Picture 10" descr="carte_salin_1976"/>
          <p:cNvPicPr>
            <a:picLocks noChangeArrowheads="1"/>
          </p:cNvPicPr>
          <p:nvPr/>
        </p:nvPicPr>
        <p:blipFill>
          <a:blip r:embed="rId6" cstate="screen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9473" y="3949700"/>
            <a:ext cx="5712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1"/>
          <p:cNvSpPr txBox="1">
            <a:spLocks noChangeAspect="1" noChangeArrowheads="1"/>
          </p:cNvSpPr>
          <p:nvPr/>
        </p:nvSpPr>
        <p:spPr bwMode="auto">
          <a:xfrm>
            <a:off x="8304964" y="4017963"/>
            <a:ext cx="13024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rIns="18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1976</a:t>
            </a:r>
          </a:p>
        </p:txBody>
      </p:sp>
      <p:sp>
        <p:nvSpPr>
          <p:cNvPr id="18" name="Freeform 15"/>
          <p:cNvSpPr>
            <a:spLocks noChangeAspect="1"/>
          </p:cNvSpPr>
          <p:nvPr/>
        </p:nvSpPr>
        <p:spPr bwMode="auto">
          <a:xfrm>
            <a:off x="208228" y="4062414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9" name="Freeform 15"/>
          <p:cNvSpPr>
            <a:spLocks noChangeAspect="1"/>
          </p:cNvSpPr>
          <p:nvPr/>
        </p:nvSpPr>
        <p:spPr bwMode="auto">
          <a:xfrm>
            <a:off x="157428" y="1366839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0" name="Freeform 15"/>
          <p:cNvSpPr>
            <a:spLocks noChangeAspect="1"/>
          </p:cNvSpPr>
          <p:nvPr/>
        </p:nvSpPr>
        <p:spPr bwMode="auto">
          <a:xfrm>
            <a:off x="6570928" y="4129089"/>
            <a:ext cx="3208501" cy="223200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1" name="Freeform 15"/>
          <p:cNvSpPr>
            <a:spLocks noChangeAspect="1"/>
          </p:cNvSpPr>
          <p:nvPr/>
        </p:nvSpPr>
        <p:spPr bwMode="auto">
          <a:xfrm>
            <a:off x="6472181" y="1265755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464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50 ans d’exploitation salicole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fr-FR" sz="1800" dirty="0"/>
              <a:t>des niveaux d’eau et des salinités très contrôlés dans chaque étang</a:t>
            </a:r>
          </a:p>
          <a:p>
            <a:pPr marL="342900" indent="-342900">
              <a:buFont typeface="Arial" charset="0"/>
              <a:buChar char="•"/>
            </a:pPr>
            <a:r>
              <a:rPr lang="fr-FR" sz="1800" dirty="0"/>
              <a:t> cycle de l’eau inversé (sec en hiver) </a:t>
            </a:r>
          </a:p>
          <a:p>
            <a:endParaRPr lang="fr-FR" sz="1800" dirty="0"/>
          </a:p>
        </p:txBody>
      </p:sp>
      <p:grpSp>
        <p:nvGrpSpPr>
          <p:cNvPr id="3" name="Groupe 2"/>
          <p:cNvGrpSpPr>
            <a:grpSpLocks noChangeAspect="1"/>
          </p:cNvGrpSpPr>
          <p:nvPr/>
        </p:nvGrpSpPr>
        <p:grpSpPr>
          <a:xfrm>
            <a:off x="152862" y="2719173"/>
            <a:ext cx="6511029" cy="3528000"/>
            <a:chOff x="438491" y="2176248"/>
            <a:chExt cx="5419064" cy="3915094"/>
          </a:xfrm>
        </p:grpSpPr>
        <p:graphicFrame>
          <p:nvGraphicFramePr>
            <p:cNvPr id="6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986894"/>
                </p:ext>
              </p:extLst>
            </p:nvPr>
          </p:nvGraphicFramePr>
          <p:xfrm>
            <a:off x="438491" y="2176248"/>
            <a:ext cx="5419064" cy="39150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Image" r:id="rId3" imgW="14171429" imgH="10044444" progId="">
                    <p:embed/>
                  </p:oleObj>
                </mc:Choice>
                <mc:Fallback>
                  <p:oleObj name="Image" r:id="rId3" imgW="14171429" imgH="10044444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491" y="2176248"/>
                          <a:ext cx="5419064" cy="39150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Freeform 10"/>
            <p:cNvSpPr>
              <a:spLocks noChangeAspect="1"/>
            </p:cNvSpPr>
            <p:nvPr/>
          </p:nvSpPr>
          <p:spPr bwMode="auto">
            <a:xfrm rot="187257">
              <a:off x="879086" y="2806340"/>
              <a:ext cx="2808419" cy="2816932"/>
            </a:xfrm>
            <a:custGeom>
              <a:avLst/>
              <a:gdLst/>
              <a:ahLst/>
              <a:cxnLst>
                <a:cxn ang="0">
                  <a:pos x="256" y="37"/>
                </a:cxn>
                <a:cxn ang="0">
                  <a:pos x="460" y="1"/>
                </a:cxn>
                <a:cxn ang="0">
                  <a:pos x="577" y="7"/>
                </a:cxn>
                <a:cxn ang="0">
                  <a:pos x="724" y="88"/>
                </a:cxn>
                <a:cxn ang="0">
                  <a:pos x="817" y="130"/>
                </a:cxn>
                <a:cxn ang="0">
                  <a:pos x="868" y="255"/>
                </a:cxn>
                <a:cxn ang="0">
                  <a:pos x="989" y="415"/>
                </a:cxn>
                <a:cxn ang="0">
                  <a:pos x="1315" y="404"/>
                </a:cxn>
                <a:cxn ang="0">
                  <a:pos x="1524" y="516"/>
                </a:cxn>
                <a:cxn ang="0">
                  <a:pos x="1469" y="577"/>
                </a:cxn>
                <a:cxn ang="0">
                  <a:pos x="1381" y="560"/>
                </a:cxn>
                <a:cxn ang="0">
                  <a:pos x="1337" y="655"/>
                </a:cxn>
                <a:cxn ang="0">
                  <a:pos x="1253" y="709"/>
                </a:cxn>
                <a:cxn ang="0">
                  <a:pos x="1191" y="781"/>
                </a:cxn>
                <a:cxn ang="0">
                  <a:pos x="1111" y="694"/>
                </a:cxn>
                <a:cxn ang="0">
                  <a:pos x="1009" y="646"/>
                </a:cxn>
                <a:cxn ang="0">
                  <a:pos x="911" y="784"/>
                </a:cxn>
                <a:cxn ang="0">
                  <a:pos x="805" y="802"/>
                </a:cxn>
                <a:cxn ang="0">
                  <a:pos x="715" y="823"/>
                </a:cxn>
                <a:cxn ang="0">
                  <a:pos x="709" y="883"/>
                </a:cxn>
                <a:cxn ang="0">
                  <a:pos x="679" y="946"/>
                </a:cxn>
                <a:cxn ang="0">
                  <a:pos x="724" y="967"/>
                </a:cxn>
                <a:cxn ang="0">
                  <a:pos x="700" y="1099"/>
                </a:cxn>
                <a:cxn ang="0">
                  <a:pos x="667" y="1150"/>
                </a:cxn>
                <a:cxn ang="0">
                  <a:pos x="691" y="1184"/>
                </a:cxn>
                <a:cxn ang="0">
                  <a:pos x="727" y="1212"/>
                </a:cxn>
                <a:cxn ang="0">
                  <a:pos x="751" y="1255"/>
                </a:cxn>
                <a:cxn ang="0">
                  <a:pos x="721" y="1318"/>
                </a:cxn>
                <a:cxn ang="0">
                  <a:pos x="776" y="1309"/>
                </a:cxn>
                <a:cxn ang="0">
                  <a:pos x="861" y="1333"/>
                </a:cxn>
                <a:cxn ang="0">
                  <a:pos x="949" y="1333"/>
                </a:cxn>
                <a:cxn ang="0">
                  <a:pos x="974" y="1262"/>
                </a:cxn>
                <a:cxn ang="0">
                  <a:pos x="1007" y="1133"/>
                </a:cxn>
                <a:cxn ang="0">
                  <a:pos x="1070" y="1119"/>
                </a:cxn>
                <a:cxn ang="0">
                  <a:pos x="1103" y="1421"/>
                </a:cxn>
                <a:cxn ang="0">
                  <a:pos x="1029" y="1509"/>
                </a:cxn>
                <a:cxn ang="0">
                  <a:pos x="853" y="1499"/>
                </a:cxn>
                <a:cxn ang="0">
                  <a:pos x="608" y="1472"/>
                </a:cxn>
                <a:cxn ang="0">
                  <a:pos x="331" y="1384"/>
                </a:cxn>
                <a:cxn ang="0">
                  <a:pos x="95" y="1248"/>
                </a:cxn>
                <a:cxn ang="0">
                  <a:pos x="15" y="1132"/>
                </a:cxn>
                <a:cxn ang="0">
                  <a:pos x="51" y="1000"/>
                </a:cxn>
                <a:cxn ang="0">
                  <a:pos x="340" y="802"/>
                </a:cxn>
                <a:cxn ang="0">
                  <a:pos x="384" y="730"/>
                </a:cxn>
                <a:cxn ang="0">
                  <a:pos x="412" y="691"/>
                </a:cxn>
                <a:cxn ang="0">
                  <a:pos x="171" y="294"/>
                </a:cxn>
                <a:cxn ang="0">
                  <a:pos x="202" y="43"/>
                </a:cxn>
                <a:cxn ang="0">
                  <a:pos x="256" y="37"/>
                </a:cxn>
              </a:cxnLst>
              <a:rect l="0" t="0" r="r" b="b"/>
              <a:pathLst>
                <a:path w="1550" h="1516">
                  <a:moveTo>
                    <a:pt x="256" y="37"/>
                  </a:moveTo>
                  <a:cubicBezTo>
                    <a:pt x="361" y="34"/>
                    <a:pt x="337" y="37"/>
                    <a:pt x="460" y="1"/>
                  </a:cubicBezTo>
                  <a:cubicBezTo>
                    <a:pt x="501" y="6"/>
                    <a:pt x="499" y="0"/>
                    <a:pt x="577" y="7"/>
                  </a:cubicBezTo>
                  <a:cubicBezTo>
                    <a:pt x="597" y="23"/>
                    <a:pt x="724" y="88"/>
                    <a:pt x="724" y="88"/>
                  </a:cubicBezTo>
                  <a:cubicBezTo>
                    <a:pt x="761" y="137"/>
                    <a:pt x="756" y="111"/>
                    <a:pt x="817" y="130"/>
                  </a:cubicBezTo>
                  <a:cubicBezTo>
                    <a:pt x="841" y="176"/>
                    <a:pt x="837" y="216"/>
                    <a:pt x="868" y="255"/>
                  </a:cubicBezTo>
                  <a:cubicBezTo>
                    <a:pt x="897" y="303"/>
                    <a:pt x="875" y="276"/>
                    <a:pt x="989" y="415"/>
                  </a:cubicBezTo>
                  <a:cubicBezTo>
                    <a:pt x="1293" y="408"/>
                    <a:pt x="1226" y="387"/>
                    <a:pt x="1315" y="404"/>
                  </a:cubicBezTo>
                  <a:cubicBezTo>
                    <a:pt x="1405" y="421"/>
                    <a:pt x="1499" y="487"/>
                    <a:pt x="1524" y="516"/>
                  </a:cubicBezTo>
                  <a:cubicBezTo>
                    <a:pt x="1550" y="545"/>
                    <a:pt x="1493" y="570"/>
                    <a:pt x="1469" y="577"/>
                  </a:cubicBezTo>
                  <a:cubicBezTo>
                    <a:pt x="1389" y="557"/>
                    <a:pt x="1402" y="548"/>
                    <a:pt x="1381" y="560"/>
                  </a:cubicBezTo>
                  <a:cubicBezTo>
                    <a:pt x="1359" y="574"/>
                    <a:pt x="1389" y="608"/>
                    <a:pt x="1337" y="655"/>
                  </a:cubicBezTo>
                  <a:cubicBezTo>
                    <a:pt x="1332" y="670"/>
                    <a:pt x="1319" y="682"/>
                    <a:pt x="1253" y="709"/>
                  </a:cubicBezTo>
                  <a:cubicBezTo>
                    <a:pt x="1205" y="757"/>
                    <a:pt x="1242" y="730"/>
                    <a:pt x="1191" y="781"/>
                  </a:cubicBezTo>
                  <a:cubicBezTo>
                    <a:pt x="1153" y="742"/>
                    <a:pt x="1141" y="716"/>
                    <a:pt x="1111" y="694"/>
                  </a:cubicBezTo>
                  <a:cubicBezTo>
                    <a:pt x="1081" y="672"/>
                    <a:pt x="1075" y="676"/>
                    <a:pt x="1009" y="646"/>
                  </a:cubicBezTo>
                  <a:cubicBezTo>
                    <a:pt x="999" y="700"/>
                    <a:pt x="999" y="724"/>
                    <a:pt x="911" y="784"/>
                  </a:cubicBezTo>
                  <a:cubicBezTo>
                    <a:pt x="864" y="820"/>
                    <a:pt x="838" y="795"/>
                    <a:pt x="805" y="802"/>
                  </a:cubicBezTo>
                  <a:cubicBezTo>
                    <a:pt x="772" y="809"/>
                    <a:pt x="731" y="810"/>
                    <a:pt x="715" y="823"/>
                  </a:cubicBezTo>
                  <a:cubicBezTo>
                    <a:pt x="697" y="877"/>
                    <a:pt x="709" y="853"/>
                    <a:pt x="709" y="883"/>
                  </a:cubicBezTo>
                  <a:cubicBezTo>
                    <a:pt x="702" y="903"/>
                    <a:pt x="685" y="920"/>
                    <a:pt x="679" y="946"/>
                  </a:cubicBezTo>
                  <a:cubicBezTo>
                    <a:pt x="681" y="960"/>
                    <a:pt x="721" y="942"/>
                    <a:pt x="724" y="967"/>
                  </a:cubicBezTo>
                  <a:cubicBezTo>
                    <a:pt x="675" y="1044"/>
                    <a:pt x="709" y="1069"/>
                    <a:pt x="700" y="1099"/>
                  </a:cubicBezTo>
                  <a:cubicBezTo>
                    <a:pt x="686" y="1140"/>
                    <a:pt x="669" y="1133"/>
                    <a:pt x="667" y="1150"/>
                  </a:cubicBezTo>
                  <a:cubicBezTo>
                    <a:pt x="666" y="1164"/>
                    <a:pt x="681" y="1174"/>
                    <a:pt x="691" y="1184"/>
                  </a:cubicBezTo>
                  <a:cubicBezTo>
                    <a:pt x="701" y="1194"/>
                    <a:pt x="717" y="1200"/>
                    <a:pt x="727" y="1212"/>
                  </a:cubicBezTo>
                  <a:cubicBezTo>
                    <a:pt x="737" y="1224"/>
                    <a:pt x="752" y="1237"/>
                    <a:pt x="751" y="1255"/>
                  </a:cubicBezTo>
                  <a:cubicBezTo>
                    <a:pt x="750" y="1273"/>
                    <a:pt x="717" y="1309"/>
                    <a:pt x="721" y="1318"/>
                  </a:cubicBezTo>
                  <a:cubicBezTo>
                    <a:pt x="725" y="1327"/>
                    <a:pt x="753" y="1306"/>
                    <a:pt x="776" y="1309"/>
                  </a:cubicBezTo>
                  <a:cubicBezTo>
                    <a:pt x="835" y="1350"/>
                    <a:pt x="776" y="1309"/>
                    <a:pt x="861" y="1333"/>
                  </a:cubicBezTo>
                  <a:cubicBezTo>
                    <a:pt x="905" y="1336"/>
                    <a:pt x="932" y="1345"/>
                    <a:pt x="949" y="1333"/>
                  </a:cubicBezTo>
                  <a:cubicBezTo>
                    <a:pt x="967" y="1321"/>
                    <a:pt x="965" y="1296"/>
                    <a:pt x="974" y="1262"/>
                  </a:cubicBezTo>
                  <a:cubicBezTo>
                    <a:pt x="984" y="1228"/>
                    <a:pt x="991" y="1157"/>
                    <a:pt x="1007" y="1133"/>
                  </a:cubicBezTo>
                  <a:cubicBezTo>
                    <a:pt x="1024" y="1109"/>
                    <a:pt x="1018" y="1123"/>
                    <a:pt x="1070" y="1119"/>
                  </a:cubicBezTo>
                  <a:cubicBezTo>
                    <a:pt x="1044" y="1272"/>
                    <a:pt x="1097" y="1362"/>
                    <a:pt x="1103" y="1421"/>
                  </a:cubicBezTo>
                  <a:cubicBezTo>
                    <a:pt x="1095" y="1485"/>
                    <a:pt x="1072" y="1496"/>
                    <a:pt x="1029" y="1509"/>
                  </a:cubicBezTo>
                  <a:cubicBezTo>
                    <a:pt x="998" y="1516"/>
                    <a:pt x="934" y="1508"/>
                    <a:pt x="853" y="1499"/>
                  </a:cubicBezTo>
                  <a:cubicBezTo>
                    <a:pt x="729" y="1482"/>
                    <a:pt x="672" y="1480"/>
                    <a:pt x="608" y="1472"/>
                  </a:cubicBezTo>
                  <a:cubicBezTo>
                    <a:pt x="518" y="1460"/>
                    <a:pt x="422" y="1414"/>
                    <a:pt x="331" y="1384"/>
                  </a:cubicBezTo>
                  <a:cubicBezTo>
                    <a:pt x="256" y="1356"/>
                    <a:pt x="207" y="1320"/>
                    <a:pt x="95" y="1248"/>
                  </a:cubicBezTo>
                  <a:cubicBezTo>
                    <a:pt x="72" y="1214"/>
                    <a:pt x="48" y="1189"/>
                    <a:pt x="15" y="1132"/>
                  </a:cubicBezTo>
                  <a:cubicBezTo>
                    <a:pt x="0" y="1087"/>
                    <a:pt x="25" y="1035"/>
                    <a:pt x="51" y="1000"/>
                  </a:cubicBezTo>
                  <a:cubicBezTo>
                    <a:pt x="223" y="864"/>
                    <a:pt x="230" y="877"/>
                    <a:pt x="340" y="802"/>
                  </a:cubicBezTo>
                  <a:cubicBezTo>
                    <a:pt x="401" y="775"/>
                    <a:pt x="368" y="791"/>
                    <a:pt x="384" y="730"/>
                  </a:cubicBezTo>
                  <a:cubicBezTo>
                    <a:pt x="375" y="682"/>
                    <a:pt x="406" y="700"/>
                    <a:pt x="412" y="691"/>
                  </a:cubicBezTo>
                  <a:cubicBezTo>
                    <a:pt x="325" y="499"/>
                    <a:pt x="337" y="472"/>
                    <a:pt x="171" y="294"/>
                  </a:cubicBezTo>
                  <a:cubicBezTo>
                    <a:pt x="196" y="163"/>
                    <a:pt x="199" y="157"/>
                    <a:pt x="202" y="43"/>
                  </a:cubicBezTo>
                  <a:cubicBezTo>
                    <a:pt x="213" y="40"/>
                    <a:pt x="199" y="40"/>
                    <a:pt x="256" y="37"/>
                  </a:cubicBezTo>
                  <a:close/>
                </a:path>
              </a:pathLst>
            </a:custGeom>
            <a:noFill/>
            <a:ln w="25400" cap="flat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52"/>
          <a:stretch>
            <a:fillRect/>
          </a:stretch>
        </p:blipFill>
        <p:spPr bwMode="auto">
          <a:xfrm>
            <a:off x="6990727" y="1847024"/>
            <a:ext cx="5201273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3413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Dynamique littorale et restauration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38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2011: changement de gestion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639069"/>
            <a:ext cx="10489201" cy="503231"/>
          </a:xfrm>
        </p:spPr>
        <p:txBody>
          <a:bodyPr/>
          <a:lstStyle/>
          <a:p>
            <a:r>
              <a:rPr lang="fr-FR" sz="2000" dirty="0"/>
              <a:t>3 </a:t>
            </a:r>
            <a:r>
              <a:rPr lang="fr-FR" sz="2000" dirty="0" err="1"/>
              <a:t>co</a:t>
            </a:r>
            <a:r>
              <a:rPr lang="fr-FR" sz="2000" dirty="0"/>
              <a:t>-gestionnaires</a:t>
            </a:r>
          </a:p>
          <a:p>
            <a:endParaRPr lang="fr-FR" sz="2000" dirty="0"/>
          </a:p>
        </p:txBody>
      </p:sp>
      <p:pic>
        <p:nvPicPr>
          <p:cNvPr id="7" name="Picture 7" descr="logoPNRC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8391" y="1584432"/>
            <a:ext cx="843963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logo%20snpn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6105" y="1680507"/>
            <a:ext cx="880467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MTT\Desktop\thumbnail-default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4830" y="1680507"/>
            <a:ext cx="1080000" cy="947925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1296000" y="1875600"/>
            <a:ext cx="732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chemeClr val="accent1"/>
                </a:solidFill>
              </a:rPr>
              <a:t> Convention de gestion </a:t>
            </a:r>
            <a:r>
              <a:rPr lang="fr-FR" sz="2000" dirty="0">
                <a:solidFill>
                  <a:schemeClr val="accent1"/>
                </a:solidFill>
              </a:rPr>
              <a:t>avec </a:t>
            </a:r>
            <a:r>
              <a:rPr lang="fr-FR" sz="2000" b="1" dirty="0">
                <a:solidFill>
                  <a:schemeClr val="accent1"/>
                </a:solidFill>
              </a:rPr>
              <a:t>5 orientations</a:t>
            </a:r>
            <a:r>
              <a:rPr lang="fr-FR" sz="2000" dirty="0">
                <a:solidFill>
                  <a:schemeClr val="accent1"/>
                </a:solidFill>
              </a:rPr>
              <a:t>:</a:t>
            </a:r>
            <a:r>
              <a:rPr lang="fr-FR" sz="2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96001" y="2733019"/>
            <a:ext cx="8162272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FontTx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Mettre en place une gestion adaptative à l’élévation du niveau marin (retrait maîtrisé du trait de côte)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Restaurer une hydrologie naturelle et les écosystèmes côtiers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Maintenir / augmenter la capacité d’accueil pour les oiseaux coloniaux nicheurs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Intégrer les enjeux socio-économiques: offrir des opportunités de diversification économique</a:t>
            </a:r>
          </a:p>
        </p:txBody>
      </p:sp>
      <p:pic>
        <p:nvPicPr>
          <p:cNvPr id="10" name="Picture 29" descr="logocel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206296" y="435620"/>
            <a:ext cx="2126078" cy="1022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388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7" descr="FondVierge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38135" y="1181371"/>
            <a:ext cx="3995525" cy="4869517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Gestion du trait de côte et risque de submersion marine</a:t>
            </a: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724501" y="1282429"/>
            <a:ext cx="6323999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ct val="25000"/>
              </a:spcAft>
              <a:buClr>
                <a:srgbClr val="3C8C93"/>
              </a:buClr>
              <a:buSzPct val="130000"/>
              <a:buFont typeface="Wingdings" pitchFamily="2" charset="2"/>
              <a:buNone/>
            </a:pPr>
            <a:r>
              <a:rPr lang="fr-FR" sz="2000" b="1" dirty="0">
                <a:solidFill>
                  <a:schemeClr val="accent1"/>
                </a:solidFill>
              </a:rPr>
              <a:t>Constat : 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Absence d’enjeu économique fort sur la propriété du Conservatoire du Littoral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Stabilisation du trait de côte très coûteuse et intenable sur le long terme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Risque accru de submersion marine</a:t>
            </a: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724501" y="3483122"/>
            <a:ext cx="6323999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ct val="35000"/>
              </a:spcAft>
              <a:buClr>
                <a:srgbClr val="3C8C93"/>
              </a:buClr>
              <a:buSzPct val="130000"/>
              <a:buFont typeface="Wingdings" pitchFamily="2" charset="2"/>
              <a:buNone/>
            </a:pPr>
            <a:r>
              <a:rPr lang="fr-FR" sz="2000" b="1" dirty="0">
                <a:solidFill>
                  <a:schemeClr val="accent1"/>
                </a:solidFill>
              </a:rPr>
              <a:t>Stratégie générale: 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Faire du site une zone tampon pour l’adaptation à l’élévation du niveau marin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Accepter le retrait maîtrisé du trait de côte</a:t>
            </a:r>
          </a:p>
          <a:p>
            <a:pPr marL="628650" indent="-628650">
              <a:spcAft>
                <a:spcPct val="35000"/>
              </a:spcAft>
              <a:buClr>
                <a:srgbClr val="3C8C93"/>
              </a:buClr>
              <a:buSzPct val="130000"/>
            </a:pPr>
            <a:r>
              <a:rPr lang="fr-FR" sz="2000" dirty="0">
                <a:solidFill>
                  <a:schemeClr val="tx2"/>
                </a:solidFill>
                <a:sym typeface="Wingdings" pitchFamily="2" charset="2"/>
              </a:rPr>
              <a:t>	</a:t>
            </a:r>
            <a:r>
              <a:rPr lang="fr-FR" sz="2000" dirty="0">
                <a:solidFill>
                  <a:schemeClr val="accent6"/>
                </a:solidFill>
                <a:sym typeface="Wingdings" pitchFamily="2" charset="2"/>
              </a:rPr>
              <a:t> </a:t>
            </a:r>
            <a:r>
              <a:rPr lang="fr-FR" sz="2000" i="1" dirty="0">
                <a:solidFill>
                  <a:schemeClr val="accent6"/>
                </a:solidFill>
                <a:sym typeface="Wingdings" pitchFamily="2" charset="2"/>
              </a:rPr>
              <a:t>les ouvrages de défense en front de mer ne sont plus entretenus</a:t>
            </a:r>
            <a:endParaRPr lang="fr-FR" sz="2000" i="1" dirty="0">
              <a:solidFill>
                <a:schemeClr val="accent6"/>
              </a:solidFill>
            </a:endParaRPr>
          </a:p>
          <a:p>
            <a:pPr marL="628650" indent="-628650">
              <a:spcAft>
                <a:spcPct val="35000"/>
              </a:spcAft>
              <a:buClr>
                <a:srgbClr val="3C8C93"/>
              </a:buClr>
              <a:buSzPct val="130000"/>
            </a:pPr>
            <a:r>
              <a:rPr lang="fr-FR" sz="2000" i="1" dirty="0">
                <a:solidFill>
                  <a:schemeClr val="accent6"/>
                </a:solidFill>
                <a:sym typeface="Wingdings" pitchFamily="2" charset="2"/>
              </a:rPr>
              <a:t>	 </a:t>
            </a:r>
            <a:r>
              <a:rPr lang="fr-FR" sz="2000" dirty="0">
                <a:solidFill>
                  <a:schemeClr val="accent6"/>
                </a:solidFill>
                <a:sym typeface="Wingdings" pitchFamily="2" charset="2"/>
              </a:rPr>
              <a:t>la digue de protection (SYMADREM) adaptée et renforcée</a:t>
            </a:r>
            <a:endParaRPr lang="fr-FR" sz="2000" dirty="0">
              <a:solidFill>
                <a:schemeClr val="accent6"/>
              </a:solidFill>
            </a:endParaRPr>
          </a:p>
        </p:txBody>
      </p:sp>
      <p:sp>
        <p:nvSpPr>
          <p:cNvPr id="35" name="Freeform 76"/>
          <p:cNvSpPr>
            <a:spLocks noChangeAspect="1"/>
          </p:cNvSpPr>
          <p:nvPr/>
        </p:nvSpPr>
        <p:spPr bwMode="auto">
          <a:xfrm rot="21435873">
            <a:off x="7941380" y="1412487"/>
            <a:ext cx="4820520" cy="4441773"/>
          </a:xfrm>
          <a:custGeom>
            <a:avLst/>
            <a:gdLst>
              <a:gd name="T0" fmla="*/ 2147483647 w 3048"/>
              <a:gd name="T1" fmla="*/ 2147483647 h 3176"/>
              <a:gd name="T2" fmla="*/ 2147483647 w 3048"/>
              <a:gd name="T3" fmla="*/ 0 h 3176"/>
              <a:gd name="T4" fmla="*/ 2147483647 w 3048"/>
              <a:gd name="T5" fmla="*/ 2147483647 h 3176"/>
              <a:gd name="T6" fmla="*/ 2147483647 w 3048"/>
              <a:gd name="T7" fmla="*/ 2147483647 h 3176"/>
              <a:gd name="T8" fmla="*/ 2147483647 w 3048"/>
              <a:gd name="T9" fmla="*/ 2147483647 h 3176"/>
              <a:gd name="T10" fmla="*/ 2147483647 w 3048"/>
              <a:gd name="T11" fmla="*/ 2147483647 h 3176"/>
              <a:gd name="T12" fmla="*/ 2147483647 w 3048"/>
              <a:gd name="T13" fmla="*/ 2147483647 h 3176"/>
              <a:gd name="T14" fmla="*/ 2147483647 w 3048"/>
              <a:gd name="T15" fmla="*/ 2147483647 h 3176"/>
              <a:gd name="T16" fmla="*/ 2147483647 w 3048"/>
              <a:gd name="T17" fmla="*/ 2147483647 h 3176"/>
              <a:gd name="T18" fmla="*/ 2147483647 w 3048"/>
              <a:gd name="T19" fmla="*/ 2147483647 h 3176"/>
              <a:gd name="T20" fmla="*/ 2147483647 w 3048"/>
              <a:gd name="T21" fmla="*/ 2147483647 h 3176"/>
              <a:gd name="T22" fmla="*/ 2147483647 w 3048"/>
              <a:gd name="T23" fmla="*/ 2147483647 h 3176"/>
              <a:gd name="T24" fmla="*/ 2147483647 w 3048"/>
              <a:gd name="T25" fmla="*/ 2147483647 h 3176"/>
              <a:gd name="T26" fmla="*/ 2147483647 w 3048"/>
              <a:gd name="T27" fmla="*/ 2147483647 h 3176"/>
              <a:gd name="T28" fmla="*/ 2147483647 w 3048"/>
              <a:gd name="T29" fmla="*/ 2147483647 h 3176"/>
              <a:gd name="T30" fmla="*/ 2147483647 w 3048"/>
              <a:gd name="T31" fmla="*/ 2147483647 h 3176"/>
              <a:gd name="T32" fmla="*/ 2147483647 w 3048"/>
              <a:gd name="T33" fmla="*/ 2147483647 h 3176"/>
              <a:gd name="T34" fmla="*/ 2147483647 w 3048"/>
              <a:gd name="T35" fmla="*/ 2147483647 h 3176"/>
              <a:gd name="T36" fmla="*/ 2147483647 w 3048"/>
              <a:gd name="T37" fmla="*/ 2147483647 h 3176"/>
              <a:gd name="T38" fmla="*/ 2147483647 w 3048"/>
              <a:gd name="T39" fmla="*/ 2147483647 h 3176"/>
              <a:gd name="T40" fmla="*/ 2147483647 w 3048"/>
              <a:gd name="T41" fmla="*/ 2147483647 h 3176"/>
              <a:gd name="T42" fmla="*/ 2147483647 w 3048"/>
              <a:gd name="T43" fmla="*/ 2147483647 h 3176"/>
              <a:gd name="T44" fmla="*/ 2147483647 w 3048"/>
              <a:gd name="T45" fmla="*/ 2147483647 h 3176"/>
              <a:gd name="T46" fmla="*/ 2147483647 w 3048"/>
              <a:gd name="T47" fmla="*/ 2147483647 h 3176"/>
              <a:gd name="T48" fmla="*/ 2147483647 w 3048"/>
              <a:gd name="T49" fmla="*/ 2147483647 h 3176"/>
              <a:gd name="T50" fmla="*/ 2147483647 w 3048"/>
              <a:gd name="T51" fmla="*/ 2147483647 h 3176"/>
              <a:gd name="T52" fmla="*/ 2147483647 w 3048"/>
              <a:gd name="T53" fmla="*/ 2147483647 h 3176"/>
              <a:gd name="T54" fmla="*/ 2147483647 w 3048"/>
              <a:gd name="T55" fmla="*/ 2147483647 h 3176"/>
              <a:gd name="T56" fmla="*/ 2147483647 w 3048"/>
              <a:gd name="T57" fmla="*/ 2147483647 h 3176"/>
              <a:gd name="T58" fmla="*/ 2147483647 w 3048"/>
              <a:gd name="T59" fmla="*/ 2147483647 h 3176"/>
              <a:gd name="T60" fmla="*/ 2147483647 w 3048"/>
              <a:gd name="T61" fmla="*/ 2147483647 h 3176"/>
              <a:gd name="T62" fmla="*/ 2147483647 w 3048"/>
              <a:gd name="T63" fmla="*/ 2147483647 h 3176"/>
              <a:gd name="T64" fmla="*/ 2147483647 w 3048"/>
              <a:gd name="T65" fmla="*/ 2147483647 h 3176"/>
              <a:gd name="T66" fmla="*/ 2147483647 w 3048"/>
              <a:gd name="T67" fmla="*/ 2147483647 h 3176"/>
              <a:gd name="T68" fmla="*/ 2147483647 w 3048"/>
              <a:gd name="T69" fmla="*/ 2147483647 h 3176"/>
              <a:gd name="T70" fmla="*/ 2147483647 w 3048"/>
              <a:gd name="T71" fmla="*/ 2147483647 h 3176"/>
              <a:gd name="T72" fmla="*/ 2147483647 w 3048"/>
              <a:gd name="T73" fmla="*/ 2147483647 h 3176"/>
              <a:gd name="T74" fmla="*/ 2147483647 w 3048"/>
              <a:gd name="T75" fmla="*/ 2147483647 h 3176"/>
              <a:gd name="T76" fmla="*/ 2147483647 w 3048"/>
              <a:gd name="T77" fmla="*/ 2147483647 h 3176"/>
              <a:gd name="T78" fmla="*/ 2147483647 w 3048"/>
              <a:gd name="T79" fmla="*/ 2147483647 h 3176"/>
              <a:gd name="T80" fmla="*/ 2147483647 w 3048"/>
              <a:gd name="T81" fmla="*/ 2147483647 h 3176"/>
              <a:gd name="T82" fmla="*/ 2147483647 w 3048"/>
              <a:gd name="T83" fmla="*/ 2147483647 h 3176"/>
              <a:gd name="T84" fmla="*/ 2147483647 w 3048"/>
              <a:gd name="T85" fmla="*/ 2147483647 h 3176"/>
              <a:gd name="T86" fmla="*/ 2147483647 w 3048"/>
              <a:gd name="T87" fmla="*/ 2147483647 h 3176"/>
              <a:gd name="T88" fmla="*/ 2147483647 w 3048"/>
              <a:gd name="T89" fmla="*/ 2147483647 h 3176"/>
              <a:gd name="T90" fmla="*/ 2147483647 w 3048"/>
              <a:gd name="T91" fmla="*/ 2147483647 h 3176"/>
              <a:gd name="T92" fmla="*/ 2147483647 w 3048"/>
              <a:gd name="T93" fmla="*/ 2147483647 h 3176"/>
              <a:gd name="T94" fmla="*/ 2147483647 w 3048"/>
              <a:gd name="T95" fmla="*/ 2147483647 h 3176"/>
              <a:gd name="T96" fmla="*/ 0 w 3048"/>
              <a:gd name="T97" fmla="*/ 2147483647 h 3176"/>
              <a:gd name="T98" fmla="*/ 2147483647 w 3048"/>
              <a:gd name="T99" fmla="*/ 2147483647 h 3176"/>
              <a:gd name="T100" fmla="*/ 2147483647 w 3048"/>
              <a:gd name="T101" fmla="*/ 2147483647 h 3176"/>
              <a:gd name="T102" fmla="*/ 2147483647 w 3048"/>
              <a:gd name="T103" fmla="*/ 2147483647 h 3176"/>
              <a:gd name="T104" fmla="*/ 2147483647 w 3048"/>
              <a:gd name="T105" fmla="*/ 2147483647 h 3176"/>
              <a:gd name="T106" fmla="*/ 2147483647 w 3048"/>
              <a:gd name="T107" fmla="*/ 2147483647 h 3176"/>
              <a:gd name="T108" fmla="*/ 2147483647 w 3048"/>
              <a:gd name="T109" fmla="*/ 2147483647 h 3176"/>
              <a:gd name="T110" fmla="*/ 2147483647 w 3048"/>
              <a:gd name="T111" fmla="*/ 2147483647 h 3176"/>
              <a:gd name="T112" fmla="*/ 2147483647 w 3048"/>
              <a:gd name="T113" fmla="*/ 2147483647 h 31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48"/>
              <a:gd name="T172" fmla="*/ 0 h 3176"/>
              <a:gd name="T173" fmla="*/ 3048 w 3048"/>
              <a:gd name="T174" fmla="*/ 3176 h 3176"/>
              <a:gd name="connsiteX0" fmla="*/ 1923 w 10000"/>
              <a:gd name="connsiteY0" fmla="*/ 227 h 10000"/>
              <a:gd name="connsiteX1" fmla="*/ 3960 w 10000"/>
              <a:gd name="connsiteY1" fmla="*/ 0 h 10000"/>
              <a:gd name="connsiteX2" fmla="*/ 4593 w 10000"/>
              <a:gd name="connsiteY2" fmla="*/ 66 h 10000"/>
              <a:gd name="connsiteX3" fmla="*/ 5276 w 10000"/>
              <a:gd name="connsiteY3" fmla="*/ 630 h 10000"/>
              <a:gd name="connsiteX4" fmla="*/ 5715 w 10000"/>
              <a:gd name="connsiteY4" fmla="*/ 891 h 10000"/>
              <a:gd name="connsiteX5" fmla="*/ 5965 w 10000"/>
              <a:gd name="connsiteY5" fmla="*/ 1735 h 10000"/>
              <a:gd name="connsiteX6" fmla="*/ 6686 w 10000"/>
              <a:gd name="connsiteY6" fmla="*/ 2777 h 10000"/>
              <a:gd name="connsiteX7" fmla="*/ 8632 w 10000"/>
              <a:gd name="connsiteY7" fmla="*/ 2922 h 10000"/>
              <a:gd name="connsiteX8" fmla="*/ 9859 w 10000"/>
              <a:gd name="connsiteY8" fmla="*/ 3747 h 10000"/>
              <a:gd name="connsiteX9" fmla="*/ 9488 w 10000"/>
              <a:gd name="connsiteY9" fmla="*/ 4128 h 10000"/>
              <a:gd name="connsiteX10" fmla="*/ 8953 w 10000"/>
              <a:gd name="connsiteY10" fmla="*/ 3974 h 10000"/>
              <a:gd name="connsiteX11" fmla="*/ 8635 w 10000"/>
              <a:gd name="connsiteY11" fmla="*/ 4581 h 10000"/>
              <a:gd name="connsiteX12" fmla="*/ 8091 w 10000"/>
              <a:gd name="connsiteY12" fmla="*/ 4896 h 10000"/>
              <a:gd name="connsiteX13" fmla="*/ 7740 w 10000"/>
              <a:gd name="connsiteY13" fmla="*/ 5145 h 10000"/>
              <a:gd name="connsiteX14" fmla="*/ 6988 w 10000"/>
              <a:gd name="connsiteY14" fmla="*/ 4773 h 10000"/>
              <a:gd name="connsiteX15" fmla="*/ 6791 w 10000"/>
              <a:gd name="connsiteY15" fmla="*/ 4575 h 10000"/>
              <a:gd name="connsiteX16" fmla="*/ 6713 w 10000"/>
              <a:gd name="connsiteY16" fmla="*/ 4871 h 10000"/>
              <a:gd name="connsiteX17" fmla="*/ 6539 w 10000"/>
              <a:gd name="connsiteY17" fmla="*/ 5076 h 10000"/>
              <a:gd name="connsiteX18" fmla="*/ 5705 w 10000"/>
              <a:gd name="connsiteY18" fmla="*/ 5475 h 10000"/>
              <a:gd name="connsiteX19" fmla="*/ 5240 w 10000"/>
              <a:gd name="connsiteY19" fmla="*/ 5346 h 10000"/>
              <a:gd name="connsiteX20" fmla="*/ 4800 w 10000"/>
              <a:gd name="connsiteY20" fmla="*/ 5387 h 10000"/>
              <a:gd name="connsiteX21" fmla="*/ 4610 w 10000"/>
              <a:gd name="connsiteY21" fmla="*/ 5894 h 10000"/>
              <a:gd name="connsiteX22" fmla="*/ 4524 w 10000"/>
              <a:gd name="connsiteY22" fmla="*/ 6140 h 10000"/>
              <a:gd name="connsiteX23" fmla="*/ 4646 w 10000"/>
              <a:gd name="connsiteY23" fmla="*/ 6156 h 10000"/>
              <a:gd name="connsiteX24" fmla="*/ 4534 w 10000"/>
              <a:gd name="connsiteY24" fmla="*/ 6442 h 10000"/>
              <a:gd name="connsiteX25" fmla="*/ 4396 w 10000"/>
              <a:gd name="connsiteY25" fmla="*/ 6826 h 10000"/>
              <a:gd name="connsiteX26" fmla="*/ 4423 w 10000"/>
              <a:gd name="connsiteY26" fmla="*/ 7163 h 10000"/>
              <a:gd name="connsiteX27" fmla="*/ 4222 w 10000"/>
              <a:gd name="connsiteY27" fmla="*/ 7506 h 10000"/>
              <a:gd name="connsiteX28" fmla="*/ 4541 w 10000"/>
              <a:gd name="connsiteY28" fmla="*/ 7950 h 10000"/>
              <a:gd name="connsiteX29" fmla="*/ 4508 w 10000"/>
              <a:gd name="connsiteY29" fmla="*/ 8696 h 10000"/>
              <a:gd name="connsiteX30" fmla="*/ 5102 w 10000"/>
              <a:gd name="connsiteY30" fmla="*/ 8671 h 10000"/>
              <a:gd name="connsiteX31" fmla="*/ 5505 w 10000"/>
              <a:gd name="connsiteY31" fmla="*/ 8917 h 10000"/>
              <a:gd name="connsiteX32" fmla="*/ 6083 w 10000"/>
              <a:gd name="connsiteY32" fmla="*/ 9087 h 10000"/>
              <a:gd name="connsiteX33" fmla="*/ 5971 w 10000"/>
              <a:gd name="connsiteY33" fmla="*/ 8564 h 10000"/>
              <a:gd name="connsiteX34" fmla="*/ 6283 w 10000"/>
              <a:gd name="connsiteY34" fmla="*/ 8114 h 10000"/>
              <a:gd name="connsiteX35" fmla="*/ 6289 w 10000"/>
              <a:gd name="connsiteY35" fmla="*/ 7925 h 10000"/>
              <a:gd name="connsiteX36" fmla="*/ 6401 w 10000"/>
              <a:gd name="connsiteY36" fmla="*/ 7516 h 10000"/>
              <a:gd name="connsiteX37" fmla="*/ 6745 w 10000"/>
              <a:gd name="connsiteY37" fmla="*/ 7516 h 10000"/>
              <a:gd name="connsiteX38" fmla="*/ 6670 w 10000"/>
              <a:gd name="connsiteY38" fmla="*/ 8089 h 10000"/>
              <a:gd name="connsiteX39" fmla="*/ 6670 w 10000"/>
              <a:gd name="connsiteY39" fmla="*/ 8344 h 10000"/>
              <a:gd name="connsiteX40" fmla="*/ 6591 w 10000"/>
              <a:gd name="connsiteY40" fmla="*/ 8687 h 10000"/>
              <a:gd name="connsiteX41" fmla="*/ 6860 w 10000"/>
              <a:gd name="connsiteY41" fmla="*/ 9588 h 10000"/>
              <a:gd name="connsiteX42" fmla="*/ 6654 w 10000"/>
              <a:gd name="connsiteY42" fmla="*/ 9792 h 10000"/>
              <a:gd name="connsiteX43" fmla="*/ 6358 w 10000"/>
              <a:gd name="connsiteY43" fmla="*/ 9817 h 10000"/>
              <a:gd name="connsiteX44" fmla="*/ 5774 w 10000"/>
              <a:gd name="connsiteY44" fmla="*/ 9909 h 10000"/>
              <a:gd name="connsiteX45" fmla="*/ 3734 w 10000"/>
              <a:gd name="connsiteY45" fmla="*/ 9531 h 10000"/>
              <a:gd name="connsiteX46" fmla="*/ 2129 w 10000"/>
              <a:gd name="connsiteY46" fmla="*/ 9087 h 10000"/>
              <a:gd name="connsiteX47" fmla="*/ 551 w 10000"/>
              <a:gd name="connsiteY47" fmla="*/ 7894 h 10000"/>
              <a:gd name="connsiteX48" fmla="*/ 0 w 10000"/>
              <a:gd name="connsiteY48" fmla="*/ 7157 h 10000"/>
              <a:gd name="connsiteX49" fmla="*/ 384 w 10000"/>
              <a:gd name="connsiteY49" fmla="*/ 6438 h 10000"/>
              <a:gd name="connsiteX50" fmla="*/ 2418 w 10000"/>
              <a:gd name="connsiteY50" fmla="*/ 5000 h 10000"/>
              <a:gd name="connsiteX51" fmla="*/ 2740 w 10000"/>
              <a:gd name="connsiteY51" fmla="*/ 4641 h 10000"/>
              <a:gd name="connsiteX52" fmla="*/ 2572 w 10000"/>
              <a:gd name="connsiteY52" fmla="*/ 3621 h 10000"/>
              <a:gd name="connsiteX53" fmla="*/ 1667 w 10000"/>
              <a:gd name="connsiteY53" fmla="*/ 1678 h 10000"/>
              <a:gd name="connsiteX54" fmla="*/ 1798 w 10000"/>
              <a:gd name="connsiteY54" fmla="*/ 759 h 10000"/>
              <a:gd name="connsiteX55" fmla="*/ 1844 w 10000"/>
              <a:gd name="connsiteY55" fmla="*/ 469 h 10000"/>
              <a:gd name="connsiteX56" fmla="*/ 1923 w 10000"/>
              <a:gd name="connsiteY56" fmla="*/ 227 h 10000"/>
              <a:gd name="connsiteX0" fmla="*/ 1716 w 9793"/>
              <a:gd name="connsiteY0" fmla="*/ 227 h 10000"/>
              <a:gd name="connsiteX1" fmla="*/ 3753 w 9793"/>
              <a:gd name="connsiteY1" fmla="*/ 0 h 10000"/>
              <a:gd name="connsiteX2" fmla="*/ 4386 w 9793"/>
              <a:gd name="connsiteY2" fmla="*/ 66 h 10000"/>
              <a:gd name="connsiteX3" fmla="*/ 5069 w 9793"/>
              <a:gd name="connsiteY3" fmla="*/ 630 h 10000"/>
              <a:gd name="connsiteX4" fmla="*/ 5508 w 9793"/>
              <a:gd name="connsiteY4" fmla="*/ 891 h 10000"/>
              <a:gd name="connsiteX5" fmla="*/ 5758 w 9793"/>
              <a:gd name="connsiteY5" fmla="*/ 1735 h 10000"/>
              <a:gd name="connsiteX6" fmla="*/ 6479 w 9793"/>
              <a:gd name="connsiteY6" fmla="*/ 2777 h 10000"/>
              <a:gd name="connsiteX7" fmla="*/ 8425 w 9793"/>
              <a:gd name="connsiteY7" fmla="*/ 2922 h 10000"/>
              <a:gd name="connsiteX8" fmla="*/ 9652 w 9793"/>
              <a:gd name="connsiteY8" fmla="*/ 3747 h 10000"/>
              <a:gd name="connsiteX9" fmla="*/ 9281 w 9793"/>
              <a:gd name="connsiteY9" fmla="*/ 4128 h 10000"/>
              <a:gd name="connsiteX10" fmla="*/ 8746 w 9793"/>
              <a:gd name="connsiteY10" fmla="*/ 3974 h 10000"/>
              <a:gd name="connsiteX11" fmla="*/ 8428 w 9793"/>
              <a:gd name="connsiteY11" fmla="*/ 4581 h 10000"/>
              <a:gd name="connsiteX12" fmla="*/ 7884 w 9793"/>
              <a:gd name="connsiteY12" fmla="*/ 4896 h 10000"/>
              <a:gd name="connsiteX13" fmla="*/ 7533 w 9793"/>
              <a:gd name="connsiteY13" fmla="*/ 5145 h 10000"/>
              <a:gd name="connsiteX14" fmla="*/ 6781 w 9793"/>
              <a:gd name="connsiteY14" fmla="*/ 4773 h 10000"/>
              <a:gd name="connsiteX15" fmla="*/ 6584 w 9793"/>
              <a:gd name="connsiteY15" fmla="*/ 4575 h 10000"/>
              <a:gd name="connsiteX16" fmla="*/ 6506 w 9793"/>
              <a:gd name="connsiteY16" fmla="*/ 4871 h 10000"/>
              <a:gd name="connsiteX17" fmla="*/ 6332 w 9793"/>
              <a:gd name="connsiteY17" fmla="*/ 5076 h 10000"/>
              <a:gd name="connsiteX18" fmla="*/ 5498 w 9793"/>
              <a:gd name="connsiteY18" fmla="*/ 5475 h 10000"/>
              <a:gd name="connsiteX19" fmla="*/ 5033 w 9793"/>
              <a:gd name="connsiteY19" fmla="*/ 5346 h 10000"/>
              <a:gd name="connsiteX20" fmla="*/ 4593 w 9793"/>
              <a:gd name="connsiteY20" fmla="*/ 5387 h 10000"/>
              <a:gd name="connsiteX21" fmla="*/ 4403 w 9793"/>
              <a:gd name="connsiteY21" fmla="*/ 5894 h 10000"/>
              <a:gd name="connsiteX22" fmla="*/ 4317 w 9793"/>
              <a:gd name="connsiteY22" fmla="*/ 6140 h 10000"/>
              <a:gd name="connsiteX23" fmla="*/ 4439 w 9793"/>
              <a:gd name="connsiteY23" fmla="*/ 6156 h 10000"/>
              <a:gd name="connsiteX24" fmla="*/ 4327 w 9793"/>
              <a:gd name="connsiteY24" fmla="*/ 6442 h 10000"/>
              <a:gd name="connsiteX25" fmla="*/ 4189 w 9793"/>
              <a:gd name="connsiteY25" fmla="*/ 6826 h 10000"/>
              <a:gd name="connsiteX26" fmla="*/ 4216 w 9793"/>
              <a:gd name="connsiteY26" fmla="*/ 7163 h 10000"/>
              <a:gd name="connsiteX27" fmla="*/ 4015 w 9793"/>
              <a:gd name="connsiteY27" fmla="*/ 7506 h 10000"/>
              <a:gd name="connsiteX28" fmla="*/ 4334 w 9793"/>
              <a:gd name="connsiteY28" fmla="*/ 7950 h 10000"/>
              <a:gd name="connsiteX29" fmla="*/ 4301 w 9793"/>
              <a:gd name="connsiteY29" fmla="*/ 8696 h 10000"/>
              <a:gd name="connsiteX30" fmla="*/ 4895 w 9793"/>
              <a:gd name="connsiteY30" fmla="*/ 8671 h 10000"/>
              <a:gd name="connsiteX31" fmla="*/ 5298 w 9793"/>
              <a:gd name="connsiteY31" fmla="*/ 8917 h 10000"/>
              <a:gd name="connsiteX32" fmla="*/ 5876 w 9793"/>
              <a:gd name="connsiteY32" fmla="*/ 9087 h 10000"/>
              <a:gd name="connsiteX33" fmla="*/ 5764 w 9793"/>
              <a:gd name="connsiteY33" fmla="*/ 8564 h 10000"/>
              <a:gd name="connsiteX34" fmla="*/ 6076 w 9793"/>
              <a:gd name="connsiteY34" fmla="*/ 8114 h 10000"/>
              <a:gd name="connsiteX35" fmla="*/ 6082 w 9793"/>
              <a:gd name="connsiteY35" fmla="*/ 7925 h 10000"/>
              <a:gd name="connsiteX36" fmla="*/ 6194 w 9793"/>
              <a:gd name="connsiteY36" fmla="*/ 7516 h 10000"/>
              <a:gd name="connsiteX37" fmla="*/ 6538 w 9793"/>
              <a:gd name="connsiteY37" fmla="*/ 7516 h 10000"/>
              <a:gd name="connsiteX38" fmla="*/ 6463 w 9793"/>
              <a:gd name="connsiteY38" fmla="*/ 8089 h 10000"/>
              <a:gd name="connsiteX39" fmla="*/ 6463 w 9793"/>
              <a:gd name="connsiteY39" fmla="*/ 8344 h 10000"/>
              <a:gd name="connsiteX40" fmla="*/ 6384 w 9793"/>
              <a:gd name="connsiteY40" fmla="*/ 8687 h 10000"/>
              <a:gd name="connsiteX41" fmla="*/ 6653 w 9793"/>
              <a:gd name="connsiteY41" fmla="*/ 9588 h 10000"/>
              <a:gd name="connsiteX42" fmla="*/ 6447 w 9793"/>
              <a:gd name="connsiteY42" fmla="*/ 9792 h 10000"/>
              <a:gd name="connsiteX43" fmla="*/ 6151 w 9793"/>
              <a:gd name="connsiteY43" fmla="*/ 9817 h 10000"/>
              <a:gd name="connsiteX44" fmla="*/ 5567 w 9793"/>
              <a:gd name="connsiteY44" fmla="*/ 9909 h 10000"/>
              <a:gd name="connsiteX45" fmla="*/ 3527 w 9793"/>
              <a:gd name="connsiteY45" fmla="*/ 9531 h 10000"/>
              <a:gd name="connsiteX46" fmla="*/ 1922 w 9793"/>
              <a:gd name="connsiteY46" fmla="*/ 9087 h 10000"/>
              <a:gd name="connsiteX47" fmla="*/ 344 w 9793"/>
              <a:gd name="connsiteY47" fmla="*/ 7894 h 10000"/>
              <a:gd name="connsiteX48" fmla="*/ 146 w 9793"/>
              <a:gd name="connsiteY48" fmla="*/ 7144 h 10000"/>
              <a:gd name="connsiteX49" fmla="*/ 177 w 9793"/>
              <a:gd name="connsiteY49" fmla="*/ 6438 h 10000"/>
              <a:gd name="connsiteX50" fmla="*/ 2211 w 9793"/>
              <a:gd name="connsiteY50" fmla="*/ 5000 h 10000"/>
              <a:gd name="connsiteX51" fmla="*/ 2533 w 9793"/>
              <a:gd name="connsiteY51" fmla="*/ 4641 h 10000"/>
              <a:gd name="connsiteX52" fmla="*/ 2365 w 9793"/>
              <a:gd name="connsiteY52" fmla="*/ 3621 h 10000"/>
              <a:gd name="connsiteX53" fmla="*/ 1460 w 9793"/>
              <a:gd name="connsiteY53" fmla="*/ 1678 h 10000"/>
              <a:gd name="connsiteX54" fmla="*/ 1591 w 9793"/>
              <a:gd name="connsiteY54" fmla="*/ 759 h 10000"/>
              <a:gd name="connsiteX55" fmla="*/ 1637 w 9793"/>
              <a:gd name="connsiteY55" fmla="*/ 469 h 10000"/>
              <a:gd name="connsiteX56" fmla="*/ 1716 w 9793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1963 w 10000"/>
              <a:gd name="connsiteY46" fmla="*/ 9087 h 10000"/>
              <a:gd name="connsiteX47" fmla="*/ 756 w 10000"/>
              <a:gd name="connsiteY47" fmla="*/ 849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1963 w 10000"/>
              <a:gd name="connsiteY46" fmla="*/ 9087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833 w 10000"/>
              <a:gd name="connsiteY2" fmla="*/ 249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353 w 10000"/>
              <a:gd name="connsiteY17" fmla="*/ 4954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582 w 10000"/>
              <a:gd name="connsiteY15" fmla="*/ 452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112 w 10000"/>
              <a:gd name="connsiteY12" fmla="*/ 4719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582 w 10000"/>
              <a:gd name="connsiteY15" fmla="*/ 452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0000" h="10000">
                <a:moveTo>
                  <a:pt x="1752" y="227"/>
                </a:moveTo>
                <a:cubicBezTo>
                  <a:pt x="3323" y="252"/>
                  <a:pt x="2760" y="372"/>
                  <a:pt x="3832" y="0"/>
                </a:cubicBezTo>
                <a:cubicBezTo>
                  <a:pt x="4537" y="440"/>
                  <a:pt x="4238" y="417"/>
                  <a:pt x="4747" y="627"/>
                </a:cubicBezTo>
                <a:cubicBezTo>
                  <a:pt x="5089" y="986"/>
                  <a:pt x="4923" y="968"/>
                  <a:pt x="5231" y="1170"/>
                </a:cubicBezTo>
                <a:cubicBezTo>
                  <a:pt x="5431" y="1513"/>
                  <a:pt x="5301" y="935"/>
                  <a:pt x="5624" y="891"/>
                </a:cubicBezTo>
                <a:cubicBezTo>
                  <a:pt x="5752" y="1200"/>
                  <a:pt x="5708" y="1467"/>
                  <a:pt x="5880" y="1735"/>
                </a:cubicBezTo>
                <a:cubicBezTo>
                  <a:pt x="6037" y="2062"/>
                  <a:pt x="5814" y="1795"/>
                  <a:pt x="6497" y="2774"/>
                </a:cubicBezTo>
                <a:cubicBezTo>
                  <a:pt x="8411" y="2865"/>
                  <a:pt x="8043" y="2760"/>
                  <a:pt x="8603" y="2922"/>
                </a:cubicBezTo>
                <a:cubicBezTo>
                  <a:pt x="9163" y="3084"/>
                  <a:pt x="9709" y="3545"/>
                  <a:pt x="9856" y="3747"/>
                </a:cubicBezTo>
                <a:cubicBezTo>
                  <a:pt x="10000" y="3952"/>
                  <a:pt x="9893" y="3895"/>
                  <a:pt x="9477" y="4128"/>
                </a:cubicBezTo>
                <a:cubicBezTo>
                  <a:pt x="8982" y="3955"/>
                  <a:pt x="9069" y="3907"/>
                  <a:pt x="8931" y="3974"/>
                </a:cubicBezTo>
                <a:cubicBezTo>
                  <a:pt x="8791" y="4055"/>
                  <a:pt x="8954" y="4288"/>
                  <a:pt x="8606" y="4581"/>
                </a:cubicBezTo>
                <a:cubicBezTo>
                  <a:pt x="8563" y="4679"/>
                  <a:pt x="8536" y="4574"/>
                  <a:pt x="8112" y="4719"/>
                </a:cubicBezTo>
                <a:cubicBezTo>
                  <a:pt x="7783" y="5012"/>
                  <a:pt x="8040" y="4836"/>
                  <a:pt x="7692" y="5145"/>
                </a:cubicBezTo>
                <a:cubicBezTo>
                  <a:pt x="7524" y="5246"/>
                  <a:pt x="7125" y="4874"/>
                  <a:pt x="6924" y="4773"/>
                </a:cubicBezTo>
                <a:cubicBezTo>
                  <a:pt x="6764" y="4679"/>
                  <a:pt x="6657" y="4521"/>
                  <a:pt x="6582" y="4525"/>
                </a:cubicBezTo>
                <a:cubicBezTo>
                  <a:pt x="6507" y="4529"/>
                  <a:pt x="6513" y="4713"/>
                  <a:pt x="6474" y="4798"/>
                </a:cubicBezTo>
                <a:cubicBezTo>
                  <a:pt x="6433" y="4883"/>
                  <a:pt x="6523" y="4853"/>
                  <a:pt x="6353" y="4954"/>
                </a:cubicBezTo>
                <a:cubicBezTo>
                  <a:pt x="6011" y="5256"/>
                  <a:pt x="5957" y="5266"/>
                  <a:pt x="5578" y="5404"/>
                </a:cubicBezTo>
                <a:cubicBezTo>
                  <a:pt x="5331" y="5323"/>
                  <a:pt x="5507" y="5428"/>
                  <a:pt x="5139" y="5346"/>
                </a:cubicBezTo>
                <a:cubicBezTo>
                  <a:pt x="4918" y="5435"/>
                  <a:pt x="4928" y="5378"/>
                  <a:pt x="4690" y="5387"/>
                </a:cubicBezTo>
                <a:cubicBezTo>
                  <a:pt x="4479" y="5705"/>
                  <a:pt x="4543" y="5768"/>
                  <a:pt x="4496" y="5894"/>
                </a:cubicBezTo>
                <a:cubicBezTo>
                  <a:pt x="4449" y="6020"/>
                  <a:pt x="4402" y="6096"/>
                  <a:pt x="4408" y="6140"/>
                </a:cubicBezTo>
                <a:cubicBezTo>
                  <a:pt x="4382" y="6253"/>
                  <a:pt x="4533" y="6108"/>
                  <a:pt x="4533" y="6156"/>
                </a:cubicBezTo>
                <a:cubicBezTo>
                  <a:pt x="4533" y="6206"/>
                  <a:pt x="4458" y="6332"/>
                  <a:pt x="4418" y="6442"/>
                </a:cubicBezTo>
                <a:cubicBezTo>
                  <a:pt x="4305" y="6722"/>
                  <a:pt x="4295" y="6707"/>
                  <a:pt x="4278" y="6826"/>
                </a:cubicBezTo>
                <a:cubicBezTo>
                  <a:pt x="4261" y="6949"/>
                  <a:pt x="4332" y="7053"/>
                  <a:pt x="4305" y="7163"/>
                </a:cubicBezTo>
                <a:cubicBezTo>
                  <a:pt x="4274" y="7276"/>
                  <a:pt x="4080" y="7377"/>
                  <a:pt x="4100" y="7506"/>
                </a:cubicBezTo>
                <a:cubicBezTo>
                  <a:pt x="4120" y="7639"/>
                  <a:pt x="4379" y="7752"/>
                  <a:pt x="4426" y="7950"/>
                </a:cubicBezTo>
                <a:cubicBezTo>
                  <a:pt x="4473" y="8145"/>
                  <a:pt x="4392" y="8410"/>
                  <a:pt x="4392" y="8696"/>
                </a:cubicBezTo>
                <a:cubicBezTo>
                  <a:pt x="4523" y="8662"/>
                  <a:pt x="4827" y="8634"/>
                  <a:pt x="4998" y="8671"/>
                </a:cubicBezTo>
                <a:cubicBezTo>
                  <a:pt x="5192" y="8703"/>
                  <a:pt x="5246" y="8848"/>
                  <a:pt x="5410" y="8917"/>
                </a:cubicBezTo>
                <a:cubicBezTo>
                  <a:pt x="5577" y="8983"/>
                  <a:pt x="5923" y="9147"/>
                  <a:pt x="6000" y="9087"/>
                </a:cubicBezTo>
                <a:cubicBezTo>
                  <a:pt x="5903" y="8580"/>
                  <a:pt x="5856" y="8725"/>
                  <a:pt x="5886" y="8564"/>
                </a:cubicBezTo>
                <a:cubicBezTo>
                  <a:pt x="5920" y="8404"/>
                  <a:pt x="6024" y="8386"/>
                  <a:pt x="6078" y="8279"/>
                </a:cubicBezTo>
                <a:cubicBezTo>
                  <a:pt x="6095" y="8150"/>
                  <a:pt x="6187" y="8010"/>
                  <a:pt x="6211" y="7925"/>
                </a:cubicBezTo>
                <a:cubicBezTo>
                  <a:pt x="6234" y="7840"/>
                  <a:pt x="6204" y="7875"/>
                  <a:pt x="6325" y="7516"/>
                </a:cubicBezTo>
                <a:cubicBezTo>
                  <a:pt x="6639" y="7484"/>
                  <a:pt x="6448" y="7491"/>
                  <a:pt x="6676" y="7516"/>
                </a:cubicBezTo>
                <a:cubicBezTo>
                  <a:pt x="6626" y="7900"/>
                  <a:pt x="6610" y="7953"/>
                  <a:pt x="6600" y="8089"/>
                </a:cubicBezTo>
                <a:cubicBezTo>
                  <a:pt x="6586" y="8224"/>
                  <a:pt x="6611" y="8243"/>
                  <a:pt x="6601" y="8344"/>
                </a:cubicBezTo>
                <a:cubicBezTo>
                  <a:pt x="6587" y="8441"/>
                  <a:pt x="6558" y="8417"/>
                  <a:pt x="6588" y="8625"/>
                </a:cubicBezTo>
                <a:cubicBezTo>
                  <a:pt x="6622" y="8833"/>
                  <a:pt x="6912" y="9390"/>
                  <a:pt x="6923" y="9573"/>
                </a:cubicBezTo>
                <a:cubicBezTo>
                  <a:pt x="6809" y="9721"/>
                  <a:pt x="6657" y="9745"/>
                  <a:pt x="6583" y="9792"/>
                </a:cubicBezTo>
                <a:cubicBezTo>
                  <a:pt x="6495" y="9830"/>
                  <a:pt x="6432" y="9798"/>
                  <a:pt x="6281" y="9817"/>
                </a:cubicBezTo>
                <a:cubicBezTo>
                  <a:pt x="6084" y="9846"/>
                  <a:pt x="6184" y="10000"/>
                  <a:pt x="5685" y="9909"/>
                </a:cubicBezTo>
                <a:cubicBezTo>
                  <a:pt x="4915" y="9739"/>
                  <a:pt x="4000" y="9616"/>
                  <a:pt x="3602" y="9531"/>
                </a:cubicBezTo>
                <a:cubicBezTo>
                  <a:pt x="3042" y="9414"/>
                  <a:pt x="3186" y="9431"/>
                  <a:pt x="2441" y="9155"/>
                </a:cubicBezTo>
                <a:cubicBezTo>
                  <a:pt x="1934" y="8977"/>
                  <a:pt x="1931" y="9021"/>
                  <a:pt x="1147" y="8513"/>
                </a:cubicBezTo>
                <a:cubicBezTo>
                  <a:pt x="643" y="8010"/>
                  <a:pt x="220" y="7408"/>
                  <a:pt x="149" y="7144"/>
                </a:cubicBezTo>
                <a:cubicBezTo>
                  <a:pt x="58" y="6950"/>
                  <a:pt x="0" y="6658"/>
                  <a:pt x="181" y="6438"/>
                </a:cubicBezTo>
                <a:cubicBezTo>
                  <a:pt x="593" y="5928"/>
                  <a:pt x="1528" y="5441"/>
                  <a:pt x="2258" y="5000"/>
                </a:cubicBezTo>
                <a:cubicBezTo>
                  <a:pt x="2650" y="4849"/>
                  <a:pt x="2294" y="4884"/>
                  <a:pt x="2587" y="4641"/>
                </a:cubicBezTo>
                <a:cubicBezTo>
                  <a:pt x="2553" y="4326"/>
                  <a:pt x="2546" y="3920"/>
                  <a:pt x="2415" y="3621"/>
                </a:cubicBezTo>
                <a:cubicBezTo>
                  <a:pt x="2013" y="2431"/>
                  <a:pt x="2170" y="2845"/>
                  <a:pt x="1544" y="1831"/>
                </a:cubicBezTo>
                <a:cubicBezTo>
                  <a:pt x="1575" y="1265"/>
                  <a:pt x="1576" y="1000"/>
                  <a:pt x="1634" y="770"/>
                </a:cubicBezTo>
                <a:cubicBezTo>
                  <a:pt x="1660" y="568"/>
                  <a:pt x="1651" y="557"/>
                  <a:pt x="1672" y="469"/>
                </a:cubicBezTo>
                <a:cubicBezTo>
                  <a:pt x="1711" y="340"/>
                  <a:pt x="1678" y="441"/>
                  <a:pt x="1752" y="227"/>
                </a:cubicBezTo>
                <a:close/>
              </a:path>
            </a:pathLst>
          </a:custGeom>
          <a:noFill/>
          <a:ln w="25400" cap="flat">
            <a:solidFill>
              <a:srgbClr val="00CC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 rot="1693643">
            <a:off x="8420957" y="1699330"/>
            <a:ext cx="2031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FF0000"/>
                </a:solidFill>
              </a:rPr>
              <a:t>Digue </a:t>
            </a: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 rot="17149746">
            <a:off x="10519537" y="3987404"/>
            <a:ext cx="15642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993366"/>
                </a:solidFill>
              </a:rPr>
              <a:t>Digue </a:t>
            </a:r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7779419" y="1538695"/>
            <a:ext cx="3661175" cy="204984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60"/>
              </a:cxn>
              <a:cxn ang="0">
                <a:pos x="597" y="66"/>
              </a:cxn>
              <a:cxn ang="0">
                <a:pos x="708" y="108"/>
              </a:cxn>
              <a:cxn ang="0">
                <a:pos x="879" y="213"/>
              </a:cxn>
              <a:cxn ang="0">
                <a:pos x="1044" y="297"/>
              </a:cxn>
              <a:cxn ang="0">
                <a:pos x="1188" y="378"/>
              </a:cxn>
              <a:cxn ang="0">
                <a:pos x="1242" y="462"/>
              </a:cxn>
              <a:cxn ang="0">
                <a:pos x="1290" y="552"/>
              </a:cxn>
              <a:cxn ang="0">
                <a:pos x="1295" y="585"/>
              </a:cxn>
              <a:cxn ang="0">
                <a:pos x="1298" y="726"/>
              </a:cxn>
              <a:cxn ang="0">
                <a:pos x="1350" y="759"/>
              </a:cxn>
              <a:cxn ang="0">
                <a:pos x="1382" y="800"/>
              </a:cxn>
              <a:cxn ang="0">
                <a:pos x="1356" y="858"/>
              </a:cxn>
              <a:cxn ang="0">
                <a:pos x="1367" y="936"/>
              </a:cxn>
              <a:cxn ang="0">
                <a:pos x="1379" y="1050"/>
              </a:cxn>
              <a:cxn ang="0">
                <a:pos x="1431" y="1085"/>
              </a:cxn>
              <a:cxn ang="0">
                <a:pos x="1598" y="1172"/>
              </a:cxn>
              <a:cxn ang="0">
                <a:pos x="1854" y="1233"/>
              </a:cxn>
              <a:cxn ang="0">
                <a:pos x="2175" y="1335"/>
              </a:cxn>
              <a:cxn ang="0">
                <a:pos x="2234" y="1359"/>
              </a:cxn>
              <a:cxn ang="0">
                <a:pos x="2459" y="1503"/>
              </a:cxn>
            </a:cxnLst>
            <a:rect l="0" t="0" r="r" b="b"/>
            <a:pathLst>
              <a:path w="2459" h="1503">
                <a:moveTo>
                  <a:pt x="0" y="0"/>
                </a:moveTo>
                <a:cubicBezTo>
                  <a:pt x="41" y="4"/>
                  <a:pt x="147" y="52"/>
                  <a:pt x="186" y="60"/>
                </a:cubicBezTo>
                <a:cubicBezTo>
                  <a:pt x="501" y="69"/>
                  <a:pt x="453" y="60"/>
                  <a:pt x="597" y="66"/>
                </a:cubicBezTo>
                <a:cubicBezTo>
                  <a:pt x="693" y="87"/>
                  <a:pt x="648" y="81"/>
                  <a:pt x="708" y="108"/>
                </a:cubicBezTo>
                <a:cubicBezTo>
                  <a:pt x="804" y="168"/>
                  <a:pt x="824" y="174"/>
                  <a:pt x="879" y="213"/>
                </a:cubicBezTo>
                <a:cubicBezTo>
                  <a:pt x="1020" y="282"/>
                  <a:pt x="942" y="246"/>
                  <a:pt x="1044" y="297"/>
                </a:cubicBezTo>
                <a:cubicBezTo>
                  <a:pt x="1095" y="331"/>
                  <a:pt x="1071" y="315"/>
                  <a:pt x="1188" y="378"/>
                </a:cubicBezTo>
                <a:cubicBezTo>
                  <a:pt x="1197" y="406"/>
                  <a:pt x="1231" y="437"/>
                  <a:pt x="1242" y="462"/>
                </a:cubicBezTo>
                <a:cubicBezTo>
                  <a:pt x="1260" y="503"/>
                  <a:pt x="1259" y="497"/>
                  <a:pt x="1290" y="552"/>
                </a:cubicBezTo>
                <a:cubicBezTo>
                  <a:pt x="1294" y="565"/>
                  <a:pt x="1293" y="572"/>
                  <a:pt x="1295" y="585"/>
                </a:cubicBezTo>
                <a:cubicBezTo>
                  <a:pt x="1300" y="631"/>
                  <a:pt x="1296" y="662"/>
                  <a:pt x="1298" y="726"/>
                </a:cubicBezTo>
                <a:cubicBezTo>
                  <a:pt x="1302" y="740"/>
                  <a:pt x="1350" y="759"/>
                  <a:pt x="1350" y="759"/>
                </a:cubicBezTo>
                <a:cubicBezTo>
                  <a:pt x="1370" y="776"/>
                  <a:pt x="1382" y="800"/>
                  <a:pt x="1382" y="800"/>
                </a:cubicBezTo>
                <a:cubicBezTo>
                  <a:pt x="1382" y="828"/>
                  <a:pt x="1370" y="815"/>
                  <a:pt x="1356" y="858"/>
                </a:cubicBezTo>
                <a:cubicBezTo>
                  <a:pt x="1364" y="882"/>
                  <a:pt x="1364" y="902"/>
                  <a:pt x="1367" y="936"/>
                </a:cubicBezTo>
                <a:cubicBezTo>
                  <a:pt x="1362" y="987"/>
                  <a:pt x="1362" y="1014"/>
                  <a:pt x="1379" y="1050"/>
                </a:cubicBezTo>
                <a:cubicBezTo>
                  <a:pt x="1394" y="1068"/>
                  <a:pt x="1405" y="1069"/>
                  <a:pt x="1431" y="1085"/>
                </a:cubicBezTo>
                <a:cubicBezTo>
                  <a:pt x="1499" y="1119"/>
                  <a:pt x="1562" y="1160"/>
                  <a:pt x="1598" y="1172"/>
                </a:cubicBezTo>
                <a:cubicBezTo>
                  <a:pt x="1669" y="1195"/>
                  <a:pt x="1798" y="1221"/>
                  <a:pt x="1854" y="1233"/>
                </a:cubicBezTo>
                <a:cubicBezTo>
                  <a:pt x="1951" y="1257"/>
                  <a:pt x="2117" y="1319"/>
                  <a:pt x="2175" y="1335"/>
                </a:cubicBezTo>
                <a:cubicBezTo>
                  <a:pt x="2247" y="1361"/>
                  <a:pt x="2186" y="1338"/>
                  <a:pt x="2234" y="1359"/>
                </a:cubicBezTo>
                <a:cubicBezTo>
                  <a:pt x="2270" y="1379"/>
                  <a:pt x="2428" y="1476"/>
                  <a:pt x="2459" y="1503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70" name="Freeform 9"/>
          <p:cNvSpPr>
            <a:spLocks/>
          </p:cNvSpPr>
          <p:nvPr/>
        </p:nvSpPr>
        <p:spPr bwMode="auto">
          <a:xfrm>
            <a:off x="11183016" y="3591264"/>
            <a:ext cx="652133" cy="1834355"/>
          </a:xfrm>
          <a:custGeom>
            <a:avLst/>
            <a:gdLst/>
            <a:ahLst/>
            <a:cxnLst>
              <a:cxn ang="0">
                <a:pos x="170" y="0"/>
              </a:cxn>
              <a:cxn ang="0">
                <a:pos x="143" y="31"/>
              </a:cxn>
              <a:cxn ang="0">
                <a:pos x="239" y="112"/>
              </a:cxn>
              <a:cxn ang="0">
                <a:pos x="218" y="154"/>
              </a:cxn>
              <a:cxn ang="0">
                <a:pos x="192" y="205"/>
              </a:cxn>
              <a:cxn ang="0">
                <a:pos x="176" y="330"/>
              </a:cxn>
              <a:cxn ang="0">
                <a:pos x="177" y="453"/>
              </a:cxn>
              <a:cxn ang="0">
                <a:pos x="155" y="523"/>
              </a:cxn>
              <a:cxn ang="0">
                <a:pos x="87" y="594"/>
              </a:cxn>
              <a:cxn ang="0">
                <a:pos x="21" y="802"/>
              </a:cxn>
              <a:cxn ang="0">
                <a:pos x="21" y="1176"/>
              </a:cxn>
              <a:cxn ang="0">
                <a:pos x="150" y="1243"/>
              </a:cxn>
              <a:cxn ang="0">
                <a:pos x="372" y="1321"/>
              </a:cxn>
              <a:cxn ang="0">
                <a:pos x="438" y="1345"/>
              </a:cxn>
            </a:cxnLst>
            <a:rect l="0" t="0" r="r" b="b"/>
            <a:pathLst>
              <a:path w="438" h="1345">
                <a:moveTo>
                  <a:pt x="170" y="0"/>
                </a:moveTo>
                <a:cubicBezTo>
                  <a:pt x="167" y="6"/>
                  <a:pt x="168" y="3"/>
                  <a:pt x="143" y="31"/>
                </a:cubicBezTo>
                <a:cubicBezTo>
                  <a:pt x="154" y="50"/>
                  <a:pt x="228" y="96"/>
                  <a:pt x="239" y="112"/>
                </a:cubicBezTo>
                <a:cubicBezTo>
                  <a:pt x="238" y="121"/>
                  <a:pt x="221" y="146"/>
                  <a:pt x="218" y="154"/>
                </a:cubicBezTo>
                <a:cubicBezTo>
                  <a:pt x="209" y="178"/>
                  <a:pt x="196" y="180"/>
                  <a:pt x="192" y="205"/>
                </a:cubicBezTo>
                <a:cubicBezTo>
                  <a:pt x="189" y="266"/>
                  <a:pt x="188" y="261"/>
                  <a:pt x="176" y="330"/>
                </a:cubicBezTo>
                <a:cubicBezTo>
                  <a:pt x="172" y="345"/>
                  <a:pt x="174" y="420"/>
                  <a:pt x="177" y="453"/>
                </a:cubicBezTo>
                <a:cubicBezTo>
                  <a:pt x="167" y="487"/>
                  <a:pt x="155" y="523"/>
                  <a:pt x="155" y="523"/>
                </a:cubicBezTo>
                <a:cubicBezTo>
                  <a:pt x="126" y="537"/>
                  <a:pt x="97" y="570"/>
                  <a:pt x="87" y="594"/>
                </a:cubicBezTo>
                <a:cubicBezTo>
                  <a:pt x="65" y="641"/>
                  <a:pt x="32" y="705"/>
                  <a:pt x="21" y="802"/>
                </a:cubicBezTo>
                <a:cubicBezTo>
                  <a:pt x="10" y="899"/>
                  <a:pt x="0" y="1103"/>
                  <a:pt x="21" y="1176"/>
                </a:cubicBezTo>
                <a:cubicBezTo>
                  <a:pt x="111" y="1222"/>
                  <a:pt x="114" y="1225"/>
                  <a:pt x="150" y="1243"/>
                </a:cubicBezTo>
                <a:cubicBezTo>
                  <a:pt x="208" y="1267"/>
                  <a:pt x="324" y="1304"/>
                  <a:pt x="372" y="1321"/>
                </a:cubicBezTo>
                <a:cubicBezTo>
                  <a:pt x="387" y="1326"/>
                  <a:pt x="422" y="1345"/>
                  <a:pt x="438" y="1345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71" name="Rectangle 11"/>
          <p:cNvSpPr>
            <a:spLocks noChangeAspect="1" noChangeArrowheads="1"/>
          </p:cNvSpPr>
          <p:nvPr/>
        </p:nvSpPr>
        <p:spPr bwMode="auto">
          <a:xfrm>
            <a:off x="7870980" y="6050888"/>
            <a:ext cx="374915" cy="173037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2" name="Text Box 12"/>
          <p:cNvSpPr txBox="1">
            <a:spLocks noChangeArrowheads="1"/>
          </p:cNvSpPr>
          <p:nvPr/>
        </p:nvSpPr>
        <p:spPr bwMode="auto">
          <a:xfrm>
            <a:off x="8245894" y="5949793"/>
            <a:ext cx="3831805" cy="29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aseline="-25000" dirty="0">
                <a:ea typeface="SimSun" pitchFamily="2" charset="-122"/>
              </a:rPr>
              <a:t>Limite des Etangs et marais des salins de Camargue </a:t>
            </a:r>
          </a:p>
        </p:txBody>
      </p:sp>
      <p:sp>
        <p:nvSpPr>
          <p:cNvPr id="73" name="Forme libre 72"/>
          <p:cNvSpPr/>
          <p:nvPr/>
        </p:nvSpPr>
        <p:spPr>
          <a:xfrm>
            <a:off x="10507284" y="3421968"/>
            <a:ext cx="685800" cy="1421664"/>
          </a:xfrm>
          <a:custGeom>
            <a:avLst/>
            <a:gdLst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510540 w 685800"/>
              <a:gd name="connsiteY11" fmla="*/ 220980 h 1421664"/>
              <a:gd name="connsiteX12" fmla="*/ 487680 w 685800"/>
              <a:gd name="connsiteY12" fmla="*/ 228600 h 1421664"/>
              <a:gd name="connsiteX13" fmla="*/ 476250 w 685800"/>
              <a:gd name="connsiteY13" fmla="*/ 232410 h 1421664"/>
              <a:gd name="connsiteX14" fmla="*/ 464820 w 685800"/>
              <a:gd name="connsiteY14" fmla="*/ 236220 h 1421664"/>
              <a:gd name="connsiteX15" fmla="*/ 453390 w 685800"/>
              <a:gd name="connsiteY15" fmla="*/ 243840 h 1421664"/>
              <a:gd name="connsiteX16" fmla="*/ 434340 w 685800"/>
              <a:gd name="connsiteY16" fmla="*/ 266700 h 1421664"/>
              <a:gd name="connsiteX17" fmla="*/ 415290 w 685800"/>
              <a:gd name="connsiteY17" fmla="*/ 289560 h 1421664"/>
              <a:gd name="connsiteX18" fmla="*/ 403860 w 685800"/>
              <a:gd name="connsiteY18" fmla="*/ 293370 h 1421664"/>
              <a:gd name="connsiteX19" fmla="*/ 381000 w 685800"/>
              <a:gd name="connsiteY19" fmla="*/ 304800 h 1421664"/>
              <a:gd name="connsiteX20" fmla="*/ 361950 w 685800"/>
              <a:gd name="connsiteY20" fmla="*/ 320040 h 1421664"/>
              <a:gd name="connsiteX21" fmla="*/ 350520 w 685800"/>
              <a:gd name="connsiteY21" fmla="*/ 331470 h 1421664"/>
              <a:gd name="connsiteX22" fmla="*/ 339090 w 685800"/>
              <a:gd name="connsiteY22" fmla="*/ 335280 h 1421664"/>
              <a:gd name="connsiteX23" fmla="*/ 327660 w 685800"/>
              <a:gd name="connsiteY23" fmla="*/ 342900 h 1421664"/>
              <a:gd name="connsiteX24" fmla="*/ 316230 w 685800"/>
              <a:gd name="connsiteY24" fmla="*/ 346710 h 1421664"/>
              <a:gd name="connsiteX25" fmla="*/ 304800 w 685800"/>
              <a:gd name="connsiteY25" fmla="*/ 354330 h 1421664"/>
              <a:gd name="connsiteX26" fmla="*/ 293370 w 685800"/>
              <a:gd name="connsiteY26" fmla="*/ 358140 h 1421664"/>
              <a:gd name="connsiteX27" fmla="*/ 281940 w 685800"/>
              <a:gd name="connsiteY27" fmla="*/ 365760 h 1421664"/>
              <a:gd name="connsiteX28" fmla="*/ 270510 w 685800"/>
              <a:gd name="connsiteY28" fmla="*/ 369570 h 1421664"/>
              <a:gd name="connsiteX29" fmla="*/ 259080 w 685800"/>
              <a:gd name="connsiteY29" fmla="*/ 377190 h 1421664"/>
              <a:gd name="connsiteX30" fmla="*/ 236220 w 685800"/>
              <a:gd name="connsiteY30" fmla="*/ 384810 h 1421664"/>
              <a:gd name="connsiteX31" fmla="*/ 213360 w 685800"/>
              <a:gd name="connsiteY31" fmla="*/ 392430 h 1421664"/>
              <a:gd name="connsiteX32" fmla="*/ 156210 w 685800"/>
              <a:gd name="connsiteY32" fmla="*/ 411480 h 1421664"/>
              <a:gd name="connsiteX33" fmla="*/ 144780 w 685800"/>
              <a:gd name="connsiteY33" fmla="*/ 415290 h 1421664"/>
              <a:gd name="connsiteX34" fmla="*/ 133350 w 685800"/>
              <a:gd name="connsiteY34" fmla="*/ 419100 h 1421664"/>
              <a:gd name="connsiteX35" fmla="*/ 106680 w 685800"/>
              <a:gd name="connsiteY35" fmla="*/ 426720 h 1421664"/>
              <a:gd name="connsiteX36" fmla="*/ 91440 w 685800"/>
              <a:gd name="connsiteY36" fmla="*/ 449580 h 1421664"/>
              <a:gd name="connsiteX37" fmla="*/ 83820 w 685800"/>
              <a:gd name="connsiteY37" fmla="*/ 461010 h 1421664"/>
              <a:gd name="connsiteX38" fmla="*/ 76200 w 685800"/>
              <a:gd name="connsiteY38" fmla="*/ 483870 h 1421664"/>
              <a:gd name="connsiteX39" fmla="*/ 72390 w 685800"/>
              <a:gd name="connsiteY39" fmla="*/ 495300 h 1421664"/>
              <a:gd name="connsiteX40" fmla="*/ 68580 w 685800"/>
              <a:gd name="connsiteY40" fmla="*/ 514350 h 1421664"/>
              <a:gd name="connsiteX41" fmla="*/ 60960 w 685800"/>
              <a:gd name="connsiteY41" fmla="*/ 537210 h 1421664"/>
              <a:gd name="connsiteX42" fmla="*/ 57150 w 685800"/>
              <a:gd name="connsiteY42" fmla="*/ 556260 h 1421664"/>
              <a:gd name="connsiteX43" fmla="*/ 34290 w 685800"/>
              <a:gd name="connsiteY43" fmla="*/ 571500 h 1421664"/>
              <a:gd name="connsiteX44" fmla="*/ 11430 w 685800"/>
              <a:gd name="connsiteY44" fmla="*/ 590550 h 1421664"/>
              <a:gd name="connsiteX45" fmla="*/ 0 w 685800"/>
              <a:gd name="connsiteY45" fmla="*/ 594360 h 1421664"/>
              <a:gd name="connsiteX46" fmla="*/ 7620 w 685800"/>
              <a:gd name="connsiteY46" fmla="*/ 617220 h 1421664"/>
              <a:gd name="connsiteX47" fmla="*/ 15240 w 685800"/>
              <a:gd name="connsiteY47" fmla="*/ 628650 h 1421664"/>
              <a:gd name="connsiteX48" fmla="*/ 19050 w 685800"/>
              <a:gd name="connsiteY48" fmla="*/ 640080 h 1421664"/>
              <a:gd name="connsiteX49" fmla="*/ 26670 w 685800"/>
              <a:gd name="connsiteY49" fmla="*/ 651510 h 1421664"/>
              <a:gd name="connsiteX50" fmla="*/ 38100 w 685800"/>
              <a:gd name="connsiteY50" fmla="*/ 674370 h 1421664"/>
              <a:gd name="connsiteX51" fmla="*/ 49530 w 685800"/>
              <a:gd name="connsiteY51" fmla="*/ 685800 h 1421664"/>
              <a:gd name="connsiteX52" fmla="*/ 76200 w 685800"/>
              <a:gd name="connsiteY52" fmla="*/ 716280 h 1421664"/>
              <a:gd name="connsiteX53" fmla="*/ 87630 w 685800"/>
              <a:gd name="connsiteY53" fmla="*/ 739140 h 1421664"/>
              <a:gd name="connsiteX54" fmla="*/ 95250 w 685800"/>
              <a:gd name="connsiteY54" fmla="*/ 762000 h 1421664"/>
              <a:gd name="connsiteX55" fmla="*/ 110490 w 685800"/>
              <a:gd name="connsiteY55" fmla="*/ 807720 h 1421664"/>
              <a:gd name="connsiteX56" fmla="*/ 114300 w 685800"/>
              <a:gd name="connsiteY56" fmla="*/ 819150 h 1421664"/>
              <a:gd name="connsiteX57" fmla="*/ 118110 w 685800"/>
              <a:gd name="connsiteY57" fmla="*/ 830580 h 1421664"/>
              <a:gd name="connsiteX58" fmla="*/ 125730 w 685800"/>
              <a:gd name="connsiteY58" fmla="*/ 845820 h 1421664"/>
              <a:gd name="connsiteX59" fmla="*/ 144780 w 685800"/>
              <a:gd name="connsiteY59" fmla="*/ 868680 h 1421664"/>
              <a:gd name="connsiteX60" fmla="*/ 152400 w 685800"/>
              <a:gd name="connsiteY60" fmla="*/ 880110 h 1421664"/>
              <a:gd name="connsiteX61" fmla="*/ 163830 w 685800"/>
              <a:gd name="connsiteY61" fmla="*/ 891540 h 1421664"/>
              <a:gd name="connsiteX62" fmla="*/ 171450 w 685800"/>
              <a:gd name="connsiteY62" fmla="*/ 902970 h 1421664"/>
              <a:gd name="connsiteX63" fmla="*/ 182880 w 685800"/>
              <a:gd name="connsiteY63" fmla="*/ 910590 h 1421664"/>
              <a:gd name="connsiteX64" fmla="*/ 198120 w 685800"/>
              <a:gd name="connsiteY64" fmla="*/ 933450 h 1421664"/>
              <a:gd name="connsiteX65" fmla="*/ 213360 w 685800"/>
              <a:gd name="connsiteY65" fmla="*/ 956310 h 1421664"/>
              <a:gd name="connsiteX66" fmla="*/ 224790 w 685800"/>
              <a:gd name="connsiteY66" fmla="*/ 963930 h 1421664"/>
              <a:gd name="connsiteX67" fmla="*/ 259080 w 685800"/>
              <a:gd name="connsiteY67" fmla="*/ 990600 h 1421664"/>
              <a:gd name="connsiteX68" fmla="*/ 274320 w 685800"/>
              <a:gd name="connsiteY68" fmla="*/ 1009650 h 1421664"/>
              <a:gd name="connsiteX69" fmla="*/ 278130 w 685800"/>
              <a:gd name="connsiteY69" fmla="*/ 1021080 h 1421664"/>
              <a:gd name="connsiteX70" fmla="*/ 293370 w 685800"/>
              <a:gd name="connsiteY70" fmla="*/ 1043940 h 1421664"/>
              <a:gd name="connsiteX71" fmla="*/ 300990 w 685800"/>
              <a:gd name="connsiteY71" fmla="*/ 1055370 h 1421664"/>
              <a:gd name="connsiteX72" fmla="*/ 308610 w 685800"/>
              <a:gd name="connsiteY72" fmla="*/ 1066800 h 1421664"/>
              <a:gd name="connsiteX73" fmla="*/ 320040 w 685800"/>
              <a:gd name="connsiteY73" fmla="*/ 1078230 h 1421664"/>
              <a:gd name="connsiteX74" fmla="*/ 346710 w 685800"/>
              <a:gd name="connsiteY74" fmla="*/ 1093470 h 1421664"/>
              <a:gd name="connsiteX75" fmla="*/ 358140 w 685800"/>
              <a:gd name="connsiteY75" fmla="*/ 1097280 h 1421664"/>
              <a:gd name="connsiteX76" fmla="*/ 384810 w 685800"/>
              <a:gd name="connsiteY76" fmla="*/ 1123950 h 1421664"/>
              <a:gd name="connsiteX77" fmla="*/ 400050 w 685800"/>
              <a:gd name="connsiteY77" fmla="*/ 1146810 h 1421664"/>
              <a:gd name="connsiteX78" fmla="*/ 407670 w 685800"/>
              <a:gd name="connsiteY78" fmla="*/ 1158240 h 1421664"/>
              <a:gd name="connsiteX79" fmla="*/ 419100 w 685800"/>
              <a:gd name="connsiteY79" fmla="*/ 1162050 h 1421664"/>
              <a:gd name="connsiteX80" fmla="*/ 430530 w 685800"/>
              <a:gd name="connsiteY80" fmla="*/ 1184910 h 1421664"/>
              <a:gd name="connsiteX81" fmla="*/ 445770 w 685800"/>
              <a:gd name="connsiteY81" fmla="*/ 1234440 h 1421664"/>
              <a:gd name="connsiteX82" fmla="*/ 453390 w 685800"/>
              <a:gd name="connsiteY82" fmla="*/ 1257300 h 1421664"/>
              <a:gd name="connsiteX83" fmla="*/ 461010 w 685800"/>
              <a:gd name="connsiteY83" fmla="*/ 1280160 h 1421664"/>
              <a:gd name="connsiteX84" fmla="*/ 464820 w 685800"/>
              <a:gd name="connsiteY84" fmla="*/ 1291590 h 1421664"/>
              <a:gd name="connsiteX85" fmla="*/ 461010 w 685800"/>
              <a:gd name="connsiteY85" fmla="*/ 1394460 h 1421664"/>
              <a:gd name="connsiteX86" fmla="*/ 457200 w 685800"/>
              <a:gd name="connsiteY86" fmla="*/ 1417320 h 1421664"/>
              <a:gd name="connsiteX87" fmla="*/ 464820 w 685800"/>
              <a:gd name="connsiteY87" fmla="*/ 1405890 h 1421664"/>
              <a:gd name="connsiteX88" fmla="*/ 472440 w 685800"/>
              <a:gd name="connsiteY88" fmla="*/ 1383030 h 1421664"/>
              <a:gd name="connsiteX89" fmla="*/ 487680 w 685800"/>
              <a:gd name="connsiteY89" fmla="*/ 1360170 h 1421664"/>
              <a:gd name="connsiteX90" fmla="*/ 495300 w 685800"/>
              <a:gd name="connsiteY90" fmla="*/ 1329690 h 1421664"/>
              <a:gd name="connsiteX91" fmla="*/ 499110 w 685800"/>
              <a:gd name="connsiteY91" fmla="*/ 1314450 h 1421664"/>
              <a:gd name="connsiteX92" fmla="*/ 502920 w 685800"/>
              <a:gd name="connsiteY92" fmla="*/ 1303020 h 1421664"/>
              <a:gd name="connsiteX93" fmla="*/ 510540 w 685800"/>
              <a:gd name="connsiteY93" fmla="*/ 1272540 h 1421664"/>
              <a:gd name="connsiteX94" fmla="*/ 518160 w 685800"/>
              <a:gd name="connsiteY94" fmla="*/ 1261110 h 1421664"/>
              <a:gd name="connsiteX95" fmla="*/ 598170 w 685800"/>
              <a:gd name="connsiteY95" fmla="*/ 1268730 h 1421664"/>
              <a:gd name="connsiteX96" fmla="*/ 685800 w 685800"/>
              <a:gd name="connsiteY96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510540 w 685800"/>
              <a:gd name="connsiteY11" fmla="*/ 220980 h 1421664"/>
              <a:gd name="connsiteX12" fmla="*/ 487680 w 685800"/>
              <a:gd name="connsiteY12" fmla="*/ 228600 h 1421664"/>
              <a:gd name="connsiteX13" fmla="*/ 476250 w 685800"/>
              <a:gd name="connsiteY13" fmla="*/ 232410 h 1421664"/>
              <a:gd name="connsiteX14" fmla="*/ 464820 w 685800"/>
              <a:gd name="connsiteY14" fmla="*/ 236220 h 1421664"/>
              <a:gd name="connsiteX15" fmla="*/ 434340 w 685800"/>
              <a:gd name="connsiteY15" fmla="*/ 266700 h 1421664"/>
              <a:gd name="connsiteX16" fmla="*/ 415290 w 685800"/>
              <a:gd name="connsiteY16" fmla="*/ 289560 h 1421664"/>
              <a:gd name="connsiteX17" fmla="*/ 403860 w 685800"/>
              <a:gd name="connsiteY17" fmla="*/ 293370 h 1421664"/>
              <a:gd name="connsiteX18" fmla="*/ 381000 w 685800"/>
              <a:gd name="connsiteY18" fmla="*/ 304800 h 1421664"/>
              <a:gd name="connsiteX19" fmla="*/ 361950 w 685800"/>
              <a:gd name="connsiteY19" fmla="*/ 320040 h 1421664"/>
              <a:gd name="connsiteX20" fmla="*/ 350520 w 685800"/>
              <a:gd name="connsiteY20" fmla="*/ 331470 h 1421664"/>
              <a:gd name="connsiteX21" fmla="*/ 339090 w 685800"/>
              <a:gd name="connsiteY21" fmla="*/ 335280 h 1421664"/>
              <a:gd name="connsiteX22" fmla="*/ 327660 w 685800"/>
              <a:gd name="connsiteY22" fmla="*/ 342900 h 1421664"/>
              <a:gd name="connsiteX23" fmla="*/ 316230 w 685800"/>
              <a:gd name="connsiteY23" fmla="*/ 346710 h 1421664"/>
              <a:gd name="connsiteX24" fmla="*/ 304800 w 685800"/>
              <a:gd name="connsiteY24" fmla="*/ 354330 h 1421664"/>
              <a:gd name="connsiteX25" fmla="*/ 293370 w 685800"/>
              <a:gd name="connsiteY25" fmla="*/ 358140 h 1421664"/>
              <a:gd name="connsiteX26" fmla="*/ 281940 w 685800"/>
              <a:gd name="connsiteY26" fmla="*/ 365760 h 1421664"/>
              <a:gd name="connsiteX27" fmla="*/ 270510 w 685800"/>
              <a:gd name="connsiteY27" fmla="*/ 369570 h 1421664"/>
              <a:gd name="connsiteX28" fmla="*/ 259080 w 685800"/>
              <a:gd name="connsiteY28" fmla="*/ 377190 h 1421664"/>
              <a:gd name="connsiteX29" fmla="*/ 236220 w 685800"/>
              <a:gd name="connsiteY29" fmla="*/ 384810 h 1421664"/>
              <a:gd name="connsiteX30" fmla="*/ 213360 w 685800"/>
              <a:gd name="connsiteY30" fmla="*/ 392430 h 1421664"/>
              <a:gd name="connsiteX31" fmla="*/ 156210 w 685800"/>
              <a:gd name="connsiteY31" fmla="*/ 411480 h 1421664"/>
              <a:gd name="connsiteX32" fmla="*/ 144780 w 685800"/>
              <a:gd name="connsiteY32" fmla="*/ 415290 h 1421664"/>
              <a:gd name="connsiteX33" fmla="*/ 133350 w 685800"/>
              <a:gd name="connsiteY33" fmla="*/ 419100 h 1421664"/>
              <a:gd name="connsiteX34" fmla="*/ 106680 w 685800"/>
              <a:gd name="connsiteY34" fmla="*/ 426720 h 1421664"/>
              <a:gd name="connsiteX35" fmla="*/ 91440 w 685800"/>
              <a:gd name="connsiteY35" fmla="*/ 449580 h 1421664"/>
              <a:gd name="connsiteX36" fmla="*/ 83820 w 685800"/>
              <a:gd name="connsiteY36" fmla="*/ 461010 h 1421664"/>
              <a:gd name="connsiteX37" fmla="*/ 76200 w 685800"/>
              <a:gd name="connsiteY37" fmla="*/ 483870 h 1421664"/>
              <a:gd name="connsiteX38" fmla="*/ 72390 w 685800"/>
              <a:gd name="connsiteY38" fmla="*/ 495300 h 1421664"/>
              <a:gd name="connsiteX39" fmla="*/ 68580 w 685800"/>
              <a:gd name="connsiteY39" fmla="*/ 514350 h 1421664"/>
              <a:gd name="connsiteX40" fmla="*/ 60960 w 685800"/>
              <a:gd name="connsiteY40" fmla="*/ 537210 h 1421664"/>
              <a:gd name="connsiteX41" fmla="*/ 57150 w 685800"/>
              <a:gd name="connsiteY41" fmla="*/ 556260 h 1421664"/>
              <a:gd name="connsiteX42" fmla="*/ 34290 w 685800"/>
              <a:gd name="connsiteY42" fmla="*/ 571500 h 1421664"/>
              <a:gd name="connsiteX43" fmla="*/ 11430 w 685800"/>
              <a:gd name="connsiteY43" fmla="*/ 590550 h 1421664"/>
              <a:gd name="connsiteX44" fmla="*/ 0 w 685800"/>
              <a:gd name="connsiteY44" fmla="*/ 594360 h 1421664"/>
              <a:gd name="connsiteX45" fmla="*/ 7620 w 685800"/>
              <a:gd name="connsiteY45" fmla="*/ 617220 h 1421664"/>
              <a:gd name="connsiteX46" fmla="*/ 15240 w 685800"/>
              <a:gd name="connsiteY46" fmla="*/ 628650 h 1421664"/>
              <a:gd name="connsiteX47" fmla="*/ 19050 w 685800"/>
              <a:gd name="connsiteY47" fmla="*/ 640080 h 1421664"/>
              <a:gd name="connsiteX48" fmla="*/ 26670 w 685800"/>
              <a:gd name="connsiteY48" fmla="*/ 651510 h 1421664"/>
              <a:gd name="connsiteX49" fmla="*/ 38100 w 685800"/>
              <a:gd name="connsiteY49" fmla="*/ 674370 h 1421664"/>
              <a:gd name="connsiteX50" fmla="*/ 49530 w 685800"/>
              <a:gd name="connsiteY50" fmla="*/ 685800 h 1421664"/>
              <a:gd name="connsiteX51" fmla="*/ 76200 w 685800"/>
              <a:gd name="connsiteY51" fmla="*/ 716280 h 1421664"/>
              <a:gd name="connsiteX52" fmla="*/ 87630 w 685800"/>
              <a:gd name="connsiteY52" fmla="*/ 739140 h 1421664"/>
              <a:gd name="connsiteX53" fmla="*/ 95250 w 685800"/>
              <a:gd name="connsiteY53" fmla="*/ 762000 h 1421664"/>
              <a:gd name="connsiteX54" fmla="*/ 110490 w 685800"/>
              <a:gd name="connsiteY54" fmla="*/ 807720 h 1421664"/>
              <a:gd name="connsiteX55" fmla="*/ 114300 w 685800"/>
              <a:gd name="connsiteY55" fmla="*/ 819150 h 1421664"/>
              <a:gd name="connsiteX56" fmla="*/ 118110 w 685800"/>
              <a:gd name="connsiteY56" fmla="*/ 830580 h 1421664"/>
              <a:gd name="connsiteX57" fmla="*/ 125730 w 685800"/>
              <a:gd name="connsiteY57" fmla="*/ 845820 h 1421664"/>
              <a:gd name="connsiteX58" fmla="*/ 144780 w 685800"/>
              <a:gd name="connsiteY58" fmla="*/ 868680 h 1421664"/>
              <a:gd name="connsiteX59" fmla="*/ 152400 w 685800"/>
              <a:gd name="connsiteY59" fmla="*/ 880110 h 1421664"/>
              <a:gd name="connsiteX60" fmla="*/ 163830 w 685800"/>
              <a:gd name="connsiteY60" fmla="*/ 891540 h 1421664"/>
              <a:gd name="connsiteX61" fmla="*/ 171450 w 685800"/>
              <a:gd name="connsiteY61" fmla="*/ 902970 h 1421664"/>
              <a:gd name="connsiteX62" fmla="*/ 182880 w 685800"/>
              <a:gd name="connsiteY62" fmla="*/ 910590 h 1421664"/>
              <a:gd name="connsiteX63" fmla="*/ 198120 w 685800"/>
              <a:gd name="connsiteY63" fmla="*/ 933450 h 1421664"/>
              <a:gd name="connsiteX64" fmla="*/ 213360 w 685800"/>
              <a:gd name="connsiteY64" fmla="*/ 956310 h 1421664"/>
              <a:gd name="connsiteX65" fmla="*/ 224790 w 685800"/>
              <a:gd name="connsiteY65" fmla="*/ 963930 h 1421664"/>
              <a:gd name="connsiteX66" fmla="*/ 259080 w 685800"/>
              <a:gd name="connsiteY66" fmla="*/ 990600 h 1421664"/>
              <a:gd name="connsiteX67" fmla="*/ 274320 w 685800"/>
              <a:gd name="connsiteY67" fmla="*/ 1009650 h 1421664"/>
              <a:gd name="connsiteX68" fmla="*/ 278130 w 685800"/>
              <a:gd name="connsiteY68" fmla="*/ 1021080 h 1421664"/>
              <a:gd name="connsiteX69" fmla="*/ 293370 w 685800"/>
              <a:gd name="connsiteY69" fmla="*/ 1043940 h 1421664"/>
              <a:gd name="connsiteX70" fmla="*/ 300990 w 685800"/>
              <a:gd name="connsiteY70" fmla="*/ 1055370 h 1421664"/>
              <a:gd name="connsiteX71" fmla="*/ 308610 w 685800"/>
              <a:gd name="connsiteY71" fmla="*/ 1066800 h 1421664"/>
              <a:gd name="connsiteX72" fmla="*/ 320040 w 685800"/>
              <a:gd name="connsiteY72" fmla="*/ 1078230 h 1421664"/>
              <a:gd name="connsiteX73" fmla="*/ 346710 w 685800"/>
              <a:gd name="connsiteY73" fmla="*/ 1093470 h 1421664"/>
              <a:gd name="connsiteX74" fmla="*/ 358140 w 685800"/>
              <a:gd name="connsiteY74" fmla="*/ 1097280 h 1421664"/>
              <a:gd name="connsiteX75" fmla="*/ 384810 w 685800"/>
              <a:gd name="connsiteY75" fmla="*/ 1123950 h 1421664"/>
              <a:gd name="connsiteX76" fmla="*/ 400050 w 685800"/>
              <a:gd name="connsiteY76" fmla="*/ 1146810 h 1421664"/>
              <a:gd name="connsiteX77" fmla="*/ 407670 w 685800"/>
              <a:gd name="connsiteY77" fmla="*/ 1158240 h 1421664"/>
              <a:gd name="connsiteX78" fmla="*/ 419100 w 685800"/>
              <a:gd name="connsiteY78" fmla="*/ 1162050 h 1421664"/>
              <a:gd name="connsiteX79" fmla="*/ 430530 w 685800"/>
              <a:gd name="connsiteY79" fmla="*/ 1184910 h 1421664"/>
              <a:gd name="connsiteX80" fmla="*/ 445770 w 685800"/>
              <a:gd name="connsiteY80" fmla="*/ 1234440 h 1421664"/>
              <a:gd name="connsiteX81" fmla="*/ 453390 w 685800"/>
              <a:gd name="connsiteY81" fmla="*/ 1257300 h 1421664"/>
              <a:gd name="connsiteX82" fmla="*/ 461010 w 685800"/>
              <a:gd name="connsiteY82" fmla="*/ 1280160 h 1421664"/>
              <a:gd name="connsiteX83" fmla="*/ 464820 w 685800"/>
              <a:gd name="connsiteY83" fmla="*/ 1291590 h 1421664"/>
              <a:gd name="connsiteX84" fmla="*/ 461010 w 685800"/>
              <a:gd name="connsiteY84" fmla="*/ 1394460 h 1421664"/>
              <a:gd name="connsiteX85" fmla="*/ 457200 w 685800"/>
              <a:gd name="connsiteY85" fmla="*/ 1417320 h 1421664"/>
              <a:gd name="connsiteX86" fmla="*/ 464820 w 685800"/>
              <a:gd name="connsiteY86" fmla="*/ 1405890 h 1421664"/>
              <a:gd name="connsiteX87" fmla="*/ 472440 w 685800"/>
              <a:gd name="connsiteY87" fmla="*/ 1383030 h 1421664"/>
              <a:gd name="connsiteX88" fmla="*/ 487680 w 685800"/>
              <a:gd name="connsiteY88" fmla="*/ 1360170 h 1421664"/>
              <a:gd name="connsiteX89" fmla="*/ 495300 w 685800"/>
              <a:gd name="connsiteY89" fmla="*/ 1329690 h 1421664"/>
              <a:gd name="connsiteX90" fmla="*/ 499110 w 685800"/>
              <a:gd name="connsiteY90" fmla="*/ 1314450 h 1421664"/>
              <a:gd name="connsiteX91" fmla="*/ 502920 w 685800"/>
              <a:gd name="connsiteY91" fmla="*/ 1303020 h 1421664"/>
              <a:gd name="connsiteX92" fmla="*/ 510540 w 685800"/>
              <a:gd name="connsiteY92" fmla="*/ 1272540 h 1421664"/>
              <a:gd name="connsiteX93" fmla="*/ 518160 w 685800"/>
              <a:gd name="connsiteY93" fmla="*/ 1261110 h 1421664"/>
              <a:gd name="connsiteX94" fmla="*/ 598170 w 685800"/>
              <a:gd name="connsiteY94" fmla="*/ 1268730 h 1421664"/>
              <a:gd name="connsiteX95" fmla="*/ 685800 w 685800"/>
              <a:gd name="connsiteY95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487680 w 685800"/>
              <a:gd name="connsiteY11" fmla="*/ 228600 h 1421664"/>
              <a:gd name="connsiteX12" fmla="*/ 476250 w 685800"/>
              <a:gd name="connsiteY12" fmla="*/ 232410 h 1421664"/>
              <a:gd name="connsiteX13" fmla="*/ 464820 w 685800"/>
              <a:gd name="connsiteY13" fmla="*/ 236220 h 1421664"/>
              <a:gd name="connsiteX14" fmla="*/ 434340 w 685800"/>
              <a:gd name="connsiteY14" fmla="*/ 266700 h 1421664"/>
              <a:gd name="connsiteX15" fmla="*/ 415290 w 685800"/>
              <a:gd name="connsiteY15" fmla="*/ 289560 h 1421664"/>
              <a:gd name="connsiteX16" fmla="*/ 403860 w 685800"/>
              <a:gd name="connsiteY16" fmla="*/ 293370 h 1421664"/>
              <a:gd name="connsiteX17" fmla="*/ 381000 w 685800"/>
              <a:gd name="connsiteY17" fmla="*/ 304800 h 1421664"/>
              <a:gd name="connsiteX18" fmla="*/ 361950 w 685800"/>
              <a:gd name="connsiteY18" fmla="*/ 320040 h 1421664"/>
              <a:gd name="connsiteX19" fmla="*/ 350520 w 685800"/>
              <a:gd name="connsiteY19" fmla="*/ 331470 h 1421664"/>
              <a:gd name="connsiteX20" fmla="*/ 339090 w 685800"/>
              <a:gd name="connsiteY20" fmla="*/ 335280 h 1421664"/>
              <a:gd name="connsiteX21" fmla="*/ 327660 w 685800"/>
              <a:gd name="connsiteY21" fmla="*/ 342900 h 1421664"/>
              <a:gd name="connsiteX22" fmla="*/ 316230 w 685800"/>
              <a:gd name="connsiteY22" fmla="*/ 346710 h 1421664"/>
              <a:gd name="connsiteX23" fmla="*/ 304800 w 685800"/>
              <a:gd name="connsiteY23" fmla="*/ 354330 h 1421664"/>
              <a:gd name="connsiteX24" fmla="*/ 293370 w 685800"/>
              <a:gd name="connsiteY24" fmla="*/ 358140 h 1421664"/>
              <a:gd name="connsiteX25" fmla="*/ 281940 w 685800"/>
              <a:gd name="connsiteY25" fmla="*/ 365760 h 1421664"/>
              <a:gd name="connsiteX26" fmla="*/ 270510 w 685800"/>
              <a:gd name="connsiteY26" fmla="*/ 369570 h 1421664"/>
              <a:gd name="connsiteX27" fmla="*/ 259080 w 685800"/>
              <a:gd name="connsiteY27" fmla="*/ 377190 h 1421664"/>
              <a:gd name="connsiteX28" fmla="*/ 236220 w 685800"/>
              <a:gd name="connsiteY28" fmla="*/ 384810 h 1421664"/>
              <a:gd name="connsiteX29" fmla="*/ 213360 w 685800"/>
              <a:gd name="connsiteY29" fmla="*/ 392430 h 1421664"/>
              <a:gd name="connsiteX30" fmla="*/ 156210 w 685800"/>
              <a:gd name="connsiteY30" fmla="*/ 411480 h 1421664"/>
              <a:gd name="connsiteX31" fmla="*/ 144780 w 685800"/>
              <a:gd name="connsiteY31" fmla="*/ 415290 h 1421664"/>
              <a:gd name="connsiteX32" fmla="*/ 133350 w 685800"/>
              <a:gd name="connsiteY32" fmla="*/ 419100 h 1421664"/>
              <a:gd name="connsiteX33" fmla="*/ 106680 w 685800"/>
              <a:gd name="connsiteY33" fmla="*/ 426720 h 1421664"/>
              <a:gd name="connsiteX34" fmla="*/ 91440 w 685800"/>
              <a:gd name="connsiteY34" fmla="*/ 449580 h 1421664"/>
              <a:gd name="connsiteX35" fmla="*/ 83820 w 685800"/>
              <a:gd name="connsiteY35" fmla="*/ 461010 h 1421664"/>
              <a:gd name="connsiteX36" fmla="*/ 76200 w 685800"/>
              <a:gd name="connsiteY36" fmla="*/ 483870 h 1421664"/>
              <a:gd name="connsiteX37" fmla="*/ 72390 w 685800"/>
              <a:gd name="connsiteY37" fmla="*/ 495300 h 1421664"/>
              <a:gd name="connsiteX38" fmla="*/ 68580 w 685800"/>
              <a:gd name="connsiteY38" fmla="*/ 514350 h 1421664"/>
              <a:gd name="connsiteX39" fmla="*/ 60960 w 685800"/>
              <a:gd name="connsiteY39" fmla="*/ 537210 h 1421664"/>
              <a:gd name="connsiteX40" fmla="*/ 57150 w 685800"/>
              <a:gd name="connsiteY40" fmla="*/ 556260 h 1421664"/>
              <a:gd name="connsiteX41" fmla="*/ 34290 w 685800"/>
              <a:gd name="connsiteY41" fmla="*/ 571500 h 1421664"/>
              <a:gd name="connsiteX42" fmla="*/ 11430 w 685800"/>
              <a:gd name="connsiteY42" fmla="*/ 590550 h 1421664"/>
              <a:gd name="connsiteX43" fmla="*/ 0 w 685800"/>
              <a:gd name="connsiteY43" fmla="*/ 594360 h 1421664"/>
              <a:gd name="connsiteX44" fmla="*/ 7620 w 685800"/>
              <a:gd name="connsiteY44" fmla="*/ 617220 h 1421664"/>
              <a:gd name="connsiteX45" fmla="*/ 15240 w 685800"/>
              <a:gd name="connsiteY45" fmla="*/ 628650 h 1421664"/>
              <a:gd name="connsiteX46" fmla="*/ 19050 w 685800"/>
              <a:gd name="connsiteY46" fmla="*/ 640080 h 1421664"/>
              <a:gd name="connsiteX47" fmla="*/ 26670 w 685800"/>
              <a:gd name="connsiteY47" fmla="*/ 651510 h 1421664"/>
              <a:gd name="connsiteX48" fmla="*/ 38100 w 685800"/>
              <a:gd name="connsiteY48" fmla="*/ 674370 h 1421664"/>
              <a:gd name="connsiteX49" fmla="*/ 49530 w 685800"/>
              <a:gd name="connsiteY49" fmla="*/ 685800 h 1421664"/>
              <a:gd name="connsiteX50" fmla="*/ 76200 w 685800"/>
              <a:gd name="connsiteY50" fmla="*/ 716280 h 1421664"/>
              <a:gd name="connsiteX51" fmla="*/ 87630 w 685800"/>
              <a:gd name="connsiteY51" fmla="*/ 739140 h 1421664"/>
              <a:gd name="connsiteX52" fmla="*/ 95250 w 685800"/>
              <a:gd name="connsiteY52" fmla="*/ 762000 h 1421664"/>
              <a:gd name="connsiteX53" fmla="*/ 110490 w 685800"/>
              <a:gd name="connsiteY53" fmla="*/ 807720 h 1421664"/>
              <a:gd name="connsiteX54" fmla="*/ 114300 w 685800"/>
              <a:gd name="connsiteY54" fmla="*/ 819150 h 1421664"/>
              <a:gd name="connsiteX55" fmla="*/ 118110 w 685800"/>
              <a:gd name="connsiteY55" fmla="*/ 830580 h 1421664"/>
              <a:gd name="connsiteX56" fmla="*/ 125730 w 685800"/>
              <a:gd name="connsiteY56" fmla="*/ 845820 h 1421664"/>
              <a:gd name="connsiteX57" fmla="*/ 144780 w 685800"/>
              <a:gd name="connsiteY57" fmla="*/ 868680 h 1421664"/>
              <a:gd name="connsiteX58" fmla="*/ 152400 w 685800"/>
              <a:gd name="connsiteY58" fmla="*/ 880110 h 1421664"/>
              <a:gd name="connsiteX59" fmla="*/ 163830 w 685800"/>
              <a:gd name="connsiteY59" fmla="*/ 891540 h 1421664"/>
              <a:gd name="connsiteX60" fmla="*/ 171450 w 685800"/>
              <a:gd name="connsiteY60" fmla="*/ 902970 h 1421664"/>
              <a:gd name="connsiteX61" fmla="*/ 182880 w 685800"/>
              <a:gd name="connsiteY61" fmla="*/ 910590 h 1421664"/>
              <a:gd name="connsiteX62" fmla="*/ 198120 w 685800"/>
              <a:gd name="connsiteY62" fmla="*/ 933450 h 1421664"/>
              <a:gd name="connsiteX63" fmla="*/ 213360 w 685800"/>
              <a:gd name="connsiteY63" fmla="*/ 956310 h 1421664"/>
              <a:gd name="connsiteX64" fmla="*/ 224790 w 685800"/>
              <a:gd name="connsiteY64" fmla="*/ 963930 h 1421664"/>
              <a:gd name="connsiteX65" fmla="*/ 259080 w 685800"/>
              <a:gd name="connsiteY65" fmla="*/ 990600 h 1421664"/>
              <a:gd name="connsiteX66" fmla="*/ 274320 w 685800"/>
              <a:gd name="connsiteY66" fmla="*/ 1009650 h 1421664"/>
              <a:gd name="connsiteX67" fmla="*/ 278130 w 685800"/>
              <a:gd name="connsiteY67" fmla="*/ 1021080 h 1421664"/>
              <a:gd name="connsiteX68" fmla="*/ 293370 w 685800"/>
              <a:gd name="connsiteY68" fmla="*/ 1043940 h 1421664"/>
              <a:gd name="connsiteX69" fmla="*/ 300990 w 685800"/>
              <a:gd name="connsiteY69" fmla="*/ 1055370 h 1421664"/>
              <a:gd name="connsiteX70" fmla="*/ 308610 w 685800"/>
              <a:gd name="connsiteY70" fmla="*/ 1066800 h 1421664"/>
              <a:gd name="connsiteX71" fmla="*/ 320040 w 685800"/>
              <a:gd name="connsiteY71" fmla="*/ 1078230 h 1421664"/>
              <a:gd name="connsiteX72" fmla="*/ 346710 w 685800"/>
              <a:gd name="connsiteY72" fmla="*/ 1093470 h 1421664"/>
              <a:gd name="connsiteX73" fmla="*/ 358140 w 685800"/>
              <a:gd name="connsiteY73" fmla="*/ 1097280 h 1421664"/>
              <a:gd name="connsiteX74" fmla="*/ 384810 w 685800"/>
              <a:gd name="connsiteY74" fmla="*/ 1123950 h 1421664"/>
              <a:gd name="connsiteX75" fmla="*/ 400050 w 685800"/>
              <a:gd name="connsiteY75" fmla="*/ 1146810 h 1421664"/>
              <a:gd name="connsiteX76" fmla="*/ 407670 w 685800"/>
              <a:gd name="connsiteY76" fmla="*/ 1158240 h 1421664"/>
              <a:gd name="connsiteX77" fmla="*/ 419100 w 685800"/>
              <a:gd name="connsiteY77" fmla="*/ 1162050 h 1421664"/>
              <a:gd name="connsiteX78" fmla="*/ 430530 w 685800"/>
              <a:gd name="connsiteY78" fmla="*/ 1184910 h 1421664"/>
              <a:gd name="connsiteX79" fmla="*/ 445770 w 685800"/>
              <a:gd name="connsiteY79" fmla="*/ 1234440 h 1421664"/>
              <a:gd name="connsiteX80" fmla="*/ 453390 w 685800"/>
              <a:gd name="connsiteY80" fmla="*/ 1257300 h 1421664"/>
              <a:gd name="connsiteX81" fmla="*/ 461010 w 685800"/>
              <a:gd name="connsiteY81" fmla="*/ 1280160 h 1421664"/>
              <a:gd name="connsiteX82" fmla="*/ 464820 w 685800"/>
              <a:gd name="connsiteY82" fmla="*/ 1291590 h 1421664"/>
              <a:gd name="connsiteX83" fmla="*/ 461010 w 685800"/>
              <a:gd name="connsiteY83" fmla="*/ 1394460 h 1421664"/>
              <a:gd name="connsiteX84" fmla="*/ 457200 w 685800"/>
              <a:gd name="connsiteY84" fmla="*/ 1417320 h 1421664"/>
              <a:gd name="connsiteX85" fmla="*/ 464820 w 685800"/>
              <a:gd name="connsiteY85" fmla="*/ 1405890 h 1421664"/>
              <a:gd name="connsiteX86" fmla="*/ 472440 w 685800"/>
              <a:gd name="connsiteY86" fmla="*/ 1383030 h 1421664"/>
              <a:gd name="connsiteX87" fmla="*/ 487680 w 685800"/>
              <a:gd name="connsiteY87" fmla="*/ 1360170 h 1421664"/>
              <a:gd name="connsiteX88" fmla="*/ 495300 w 685800"/>
              <a:gd name="connsiteY88" fmla="*/ 1329690 h 1421664"/>
              <a:gd name="connsiteX89" fmla="*/ 499110 w 685800"/>
              <a:gd name="connsiteY89" fmla="*/ 1314450 h 1421664"/>
              <a:gd name="connsiteX90" fmla="*/ 502920 w 685800"/>
              <a:gd name="connsiteY90" fmla="*/ 1303020 h 1421664"/>
              <a:gd name="connsiteX91" fmla="*/ 510540 w 685800"/>
              <a:gd name="connsiteY91" fmla="*/ 1272540 h 1421664"/>
              <a:gd name="connsiteX92" fmla="*/ 518160 w 685800"/>
              <a:gd name="connsiteY92" fmla="*/ 1261110 h 1421664"/>
              <a:gd name="connsiteX93" fmla="*/ 598170 w 685800"/>
              <a:gd name="connsiteY93" fmla="*/ 1268730 h 1421664"/>
              <a:gd name="connsiteX94" fmla="*/ 685800 w 685800"/>
              <a:gd name="connsiteY94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476250 w 685800"/>
              <a:gd name="connsiteY11" fmla="*/ 232410 h 1421664"/>
              <a:gd name="connsiteX12" fmla="*/ 464820 w 685800"/>
              <a:gd name="connsiteY12" fmla="*/ 236220 h 1421664"/>
              <a:gd name="connsiteX13" fmla="*/ 434340 w 685800"/>
              <a:gd name="connsiteY13" fmla="*/ 266700 h 1421664"/>
              <a:gd name="connsiteX14" fmla="*/ 415290 w 685800"/>
              <a:gd name="connsiteY14" fmla="*/ 289560 h 1421664"/>
              <a:gd name="connsiteX15" fmla="*/ 403860 w 685800"/>
              <a:gd name="connsiteY15" fmla="*/ 293370 h 1421664"/>
              <a:gd name="connsiteX16" fmla="*/ 381000 w 685800"/>
              <a:gd name="connsiteY16" fmla="*/ 304800 h 1421664"/>
              <a:gd name="connsiteX17" fmla="*/ 361950 w 685800"/>
              <a:gd name="connsiteY17" fmla="*/ 320040 h 1421664"/>
              <a:gd name="connsiteX18" fmla="*/ 350520 w 685800"/>
              <a:gd name="connsiteY18" fmla="*/ 331470 h 1421664"/>
              <a:gd name="connsiteX19" fmla="*/ 339090 w 685800"/>
              <a:gd name="connsiteY19" fmla="*/ 335280 h 1421664"/>
              <a:gd name="connsiteX20" fmla="*/ 327660 w 685800"/>
              <a:gd name="connsiteY20" fmla="*/ 342900 h 1421664"/>
              <a:gd name="connsiteX21" fmla="*/ 316230 w 685800"/>
              <a:gd name="connsiteY21" fmla="*/ 346710 h 1421664"/>
              <a:gd name="connsiteX22" fmla="*/ 304800 w 685800"/>
              <a:gd name="connsiteY22" fmla="*/ 354330 h 1421664"/>
              <a:gd name="connsiteX23" fmla="*/ 293370 w 685800"/>
              <a:gd name="connsiteY23" fmla="*/ 358140 h 1421664"/>
              <a:gd name="connsiteX24" fmla="*/ 281940 w 685800"/>
              <a:gd name="connsiteY24" fmla="*/ 365760 h 1421664"/>
              <a:gd name="connsiteX25" fmla="*/ 270510 w 685800"/>
              <a:gd name="connsiteY25" fmla="*/ 369570 h 1421664"/>
              <a:gd name="connsiteX26" fmla="*/ 259080 w 685800"/>
              <a:gd name="connsiteY26" fmla="*/ 377190 h 1421664"/>
              <a:gd name="connsiteX27" fmla="*/ 236220 w 685800"/>
              <a:gd name="connsiteY27" fmla="*/ 384810 h 1421664"/>
              <a:gd name="connsiteX28" fmla="*/ 213360 w 685800"/>
              <a:gd name="connsiteY28" fmla="*/ 392430 h 1421664"/>
              <a:gd name="connsiteX29" fmla="*/ 156210 w 685800"/>
              <a:gd name="connsiteY29" fmla="*/ 411480 h 1421664"/>
              <a:gd name="connsiteX30" fmla="*/ 144780 w 685800"/>
              <a:gd name="connsiteY30" fmla="*/ 415290 h 1421664"/>
              <a:gd name="connsiteX31" fmla="*/ 133350 w 685800"/>
              <a:gd name="connsiteY31" fmla="*/ 419100 h 1421664"/>
              <a:gd name="connsiteX32" fmla="*/ 106680 w 685800"/>
              <a:gd name="connsiteY32" fmla="*/ 426720 h 1421664"/>
              <a:gd name="connsiteX33" fmla="*/ 91440 w 685800"/>
              <a:gd name="connsiteY33" fmla="*/ 449580 h 1421664"/>
              <a:gd name="connsiteX34" fmla="*/ 83820 w 685800"/>
              <a:gd name="connsiteY34" fmla="*/ 461010 h 1421664"/>
              <a:gd name="connsiteX35" fmla="*/ 76200 w 685800"/>
              <a:gd name="connsiteY35" fmla="*/ 483870 h 1421664"/>
              <a:gd name="connsiteX36" fmla="*/ 72390 w 685800"/>
              <a:gd name="connsiteY36" fmla="*/ 495300 h 1421664"/>
              <a:gd name="connsiteX37" fmla="*/ 68580 w 685800"/>
              <a:gd name="connsiteY37" fmla="*/ 514350 h 1421664"/>
              <a:gd name="connsiteX38" fmla="*/ 60960 w 685800"/>
              <a:gd name="connsiteY38" fmla="*/ 537210 h 1421664"/>
              <a:gd name="connsiteX39" fmla="*/ 57150 w 685800"/>
              <a:gd name="connsiteY39" fmla="*/ 556260 h 1421664"/>
              <a:gd name="connsiteX40" fmla="*/ 34290 w 685800"/>
              <a:gd name="connsiteY40" fmla="*/ 571500 h 1421664"/>
              <a:gd name="connsiteX41" fmla="*/ 11430 w 685800"/>
              <a:gd name="connsiteY41" fmla="*/ 590550 h 1421664"/>
              <a:gd name="connsiteX42" fmla="*/ 0 w 685800"/>
              <a:gd name="connsiteY42" fmla="*/ 594360 h 1421664"/>
              <a:gd name="connsiteX43" fmla="*/ 7620 w 685800"/>
              <a:gd name="connsiteY43" fmla="*/ 617220 h 1421664"/>
              <a:gd name="connsiteX44" fmla="*/ 15240 w 685800"/>
              <a:gd name="connsiteY44" fmla="*/ 628650 h 1421664"/>
              <a:gd name="connsiteX45" fmla="*/ 19050 w 685800"/>
              <a:gd name="connsiteY45" fmla="*/ 640080 h 1421664"/>
              <a:gd name="connsiteX46" fmla="*/ 26670 w 685800"/>
              <a:gd name="connsiteY46" fmla="*/ 651510 h 1421664"/>
              <a:gd name="connsiteX47" fmla="*/ 38100 w 685800"/>
              <a:gd name="connsiteY47" fmla="*/ 674370 h 1421664"/>
              <a:gd name="connsiteX48" fmla="*/ 49530 w 685800"/>
              <a:gd name="connsiteY48" fmla="*/ 685800 h 1421664"/>
              <a:gd name="connsiteX49" fmla="*/ 76200 w 685800"/>
              <a:gd name="connsiteY49" fmla="*/ 716280 h 1421664"/>
              <a:gd name="connsiteX50" fmla="*/ 87630 w 685800"/>
              <a:gd name="connsiteY50" fmla="*/ 739140 h 1421664"/>
              <a:gd name="connsiteX51" fmla="*/ 95250 w 685800"/>
              <a:gd name="connsiteY51" fmla="*/ 762000 h 1421664"/>
              <a:gd name="connsiteX52" fmla="*/ 110490 w 685800"/>
              <a:gd name="connsiteY52" fmla="*/ 807720 h 1421664"/>
              <a:gd name="connsiteX53" fmla="*/ 114300 w 685800"/>
              <a:gd name="connsiteY53" fmla="*/ 819150 h 1421664"/>
              <a:gd name="connsiteX54" fmla="*/ 118110 w 685800"/>
              <a:gd name="connsiteY54" fmla="*/ 830580 h 1421664"/>
              <a:gd name="connsiteX55" fmla="*/ 125730 w 685800"/>
              <a:gd name="connsiteY55" fmla="*/ 845820 h 1421664"/>
              <a:gd name="connsiteX56" fmla="*/ 144780 w 685800"/>
              <a:gd name="connsiteY56" fmla="*/ 868680 h 1421664"/>
              <a:gd name="connsiteX57" fmla="*/ 152400 w 685800"/>
              <a:gd name="connsiteY57" fmla="*/ 880110 h 1421664"/>
              <a:gd name="connsiteX58" fmla="*/ 163830 w 685800"/>
              <a:gd name="connsiteY58" fmla="*/ 891540 h 1421664"/>
              <a:gd name="connsiteX59" fmla="*/ 171450 w 685800"/>
              <a:gd name="connsiteY59" fmla="*/ 902970 h 1421664"/>
              <a:gd name="connsiteX60" fmla="*/ 182880 w 685800"/>
              <a:gd name="connsiteY60" fmla="*/ 910590 h 1421664"/>
              <a:gd name="connsiteX61" fmla="*/ 198120 w 685800"/>
              <a:gd name="connsiteY61" fmla="*/ 933450 h 1421664"/>
              <a:gd name="connsiteX62" fmla="*/ 213360 w 685800"/>
              <a:gd name="connsiteY62" fmla="*/ 956310 h 1421664"/>
              <a:gd name="connsiteX63" fmla="*/ 224790 w 685800"/>
              <a:gd name="connsiteY63" fmla="*/ 963930 h 1421664"/>
              <a:gd name="connsiteX64" fmla="*/ 259080 w 685800"/>
              <a:gd name="connsiteY64" fmla="*/ 990600 h 1421664"/>
              <a:gd name="connsiteX65" fmla="*/ 274320 w 685800"/>
              <a:gd name="connsiteY65" fmla="*/ 1009650 h 1421664"/>
              <a:gd name="connsiteX66" fmla="*/ 278130 w 685800"/>
              <a:gd name="connsiteY66" fmla="*/ 1021080 h 1421664"/>
              <a:gd name="connsiteX67" fmla="*/ 293370 w 685800"/>
              <a:gd name="connsiteY67" fmla="*/ 1043940 h 1421664"/>
              <a:gd name="connsiteX68" fmla="*/ 300990 w 685800"/>
              <a:gd name="connsiteY68" fmla="*/ 1055370 h 1421664"/>
              <a:gd name="connsiteX69" fmla="*/ 308610 w 685800"/>
              <a:gd name="connsiteY69" fmla="*/ 1066800 h 1421664"/>
              <a:gd name="connsiteX70" fmla="*/ 320040 w 685800"/>
              <a:gd name="connsiteY70" fmla="*/ 1078230 h 1421664"/>
              <a:gd name="connsiteX71" fmla="*/ 346710 w 685800"/>
              <a:gd name="connsiteY71" fmla="*/ 1093470 h 1421664"/>
              <a:gd name="connsiteX72" fmla="*/ 358140 w 685800"/>
              <a:gd name="connsiteY72" fmla="*/ 1097280 h 1421664"/>
              <a:gd name="connsiteX73" fmla="*/ 384810 w 685800"/>
              <a:gd name="connsiteY73" fmla="*/ 1123950 h 1421664"/>
              <a:gd name="connsiteX74" fmla="*/ 400050 w 685800"/>
              <a:gd name="connsiteY74" fmla="*/ 1146810 h 1421664"/>
              <a:gd name="connsiteX75" fmla="*/ 407670 w 685800"/>
              <a:gd name="connsiteY75" fmla="*/ 1158240 h 1421664"/>
              <a:gd name="connsiteX76" fmla="*/ 419100 w 685800"/>
              <a:gd name="connsiteY76" fmla="*/ 1162050 h 1421664"/>
              <a:gd name="connsiteX77" fmla="*/ 430530 w 685800"/>
              <a:gd name="connsiteY77" fmla="*/ 1184910 h 1421664"/>
              <a:gd name="connsiteX78" fmla="*/ 445770 w 685800"/>
              <a:gd name="connsiteY78" fmla="*/ 1234440 h 1421664"/>
              <a:gd name="connsiteX79" fmla="*/ 453390 w 685800"/>
              <a:gd name="connsiteY79" fmla="*/ 1257300 h 1421664"/>
              <a:gd name="connsiteX80" fmla="*/ 461010 w 685800"/>
              <a:gd name="connsiteY80" fmla="*/ 1280160 h 1421664"/>
              <a:gd name="connsiteX81" fmla="*/ 464820 w 685800"/>
              <a:gd name="connsiteY81" fmla="*/ 1291590 h 1421664"/>
              <a:gd name="connsiteX82" fmla="*/ 461010 w 685800"/>
              <a:gd name="connsiteY82" fmla="*/ 1394460 h 1421664"/>
              <a:gd name="connsiteX83" fmla="*/ 457200 w 685800"/>
              <a:gd name="connsiteY83" fmla="*/ 1417320 h 1421664"/>
              <a:gd name="connsiteX84" fmla="*/ 464820 w 685800"/>
              <a:gd name="connsiteY84" fmla="*/ 1405890 h 1421664"/>
              <a:gd name="connsiteX85" fmla="*/ 472440 w 685800"/>
              <a:gd name="connsiteY85" fmla="*/ 1383030 h 1421664"/>
              <a:gd name="connsiteX86" fmla="*/ 487680 w 685800"/>
              <a:gd name="connsiteY86" fmla="*/ 1360170 h 1421664"/>
              <a:gd name="connsiteX87" fmla="*/ 495300 w 685800"/>
              <a:gd name="connsiteY87" fmla="*/ 1329690 h 1421664"/>
              <a:gd name="connsiteX88" fmla="*/ 499110 w 685800"/>
              <a:gd name="connsiteY88" fmla="*/ 1314450 h 1421664"/>
              <a:gd name="connsiteX89" fmla="*/ 502920 w 685800"/>
              <a:gd name="connsiteY89" fmla="*/ 1303020 h 1421664"/>
              <a:gd name="connsiteX90" fmla="*/ 510540 w 685800"/>
              <a:gd name="connsiteY90" fmla="*/ 1272540 h 1421664"/>
              <a:gd name="connsiteX91" fmla="*/ 518160 w 685800"/>
              <a:gd name="connsiteY91" fmla="*/ 1261110 h 1421664"/>
              <a:gd name="connsiteX92" fmla="*/ 598170 w 685800"/>
              <a:gd name="connsiteY92" fmla="*/ 1268730 h 1421664"/>
              <a:gd name="connsiteX93" fmla="*/ 685800 w 685800"/>
              <a:gd name="connsiteY93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476250 w 685800"/>
              <a:gd name="connsiteY10" fmla="*/ 232410 h 1421664"/>
              <a:gd name="connsiteX11" fmla="*/ 464820 w 685800"/>
              <a:gd name="connsiteY11" fmla="*/ 236220 h 1421664"/>
              <a:gd name="connsiteX12" fmla="*/ 434340 w 685800"/>
              <a:gd name="connsiteY12" fmla="*/ 266700 h 1421664"/>
              <a:gd name="connsiteX13" fmla="*/ 415290 w 685800"/>
              <a:gd name="connsiteY13" fmla="*/ 289560 h 1421664"/>
              <a:gd name="connsiteX14" fmla="*/ 403860 w 685800"/>
              <a:gd name="connsiteY14" fmla="*/ 293370 h 1421664"/>
              <a:gd name="connsiteX15" fmla="*/ 381000 w 685800"/>
              <a:gd name="connsiteY15" fmla="*/ 304800 h 1421664"/>
              <a:gd name="connsiteX16" fmla="*/ 361950 w 685800"/>
              <a:gd name="connsiteY16" fmla="*/ 320040 h 1421664"/>
              <a:gd name="connsiteX17" fmla="*/ 350520 w 685800"/>
              <a:gd name="connsiteY17" fmla="*/ 331470 h 1421664"/>
              <a:gd name="connsiteX18" fmla="*/ 339090 w 685800"/>
              <a:gd name="connsiteY18" fmla="*/ 335280 h 1421664"/>
              <a:gd name="connsiteX19" fmla="*/ 327660 w 685800"/>
              <a:gd name="connsiteY19" fmla="*/ 342900 h 1421664"/>
              <a:gd name="connsiteX20" fmla="*/ 316230 w 685800"/>
              <a:gd name="connsiteY20" fmla="*/ 346710 h 1421664"/>
              <a:gd name="connsiteX21" fmla="*/ 304800 w 685800"/>
              <a:gd name="connsiteY21" fmla="*/ 354330 h 1421664"/>
              <a:gd name="connsiteX22" fmla="*/ 293370 w 685800"/>
              <a:gd name="connsiteY22" fmla="*/ 358140 h 1421664"/>
              <a:gd name="connsiteX23" fmla="*/ 281940 w 685800"/>
              <a:gd name="connsiteY23" fmla="*/ 365760 h 1421664"/>
              <a:gd name="connsiteX24" fmla="*/ 270510 w 685800"/>
              <a:gd name="connsiteY24" fmla="*/ 369570 h 1421664"/>
              <a:gd name="connsiteX25" fmla="*/ 259080 w 685800"/>
              <a:gd name="connsiteY25" fmla="*/ 377190 h 1421664"/>
              <a:gd name="connsiteX26" fmla="*/ 236220 w 685800"/>
              <a:gd name="connsiteY26" fmla="*/ 384810 h 1421664"/>
              <a:gd name="connsiteX27" fmla="*/ 213360 w 685800"/>
              <a:gd name="connsiteY27" fmla="*/ 392430 h 1421664"/>
              <a:gd name="connsiteX28" fmla="*/ 156210 w 685800"/>
              <a:gd name="connsiteY28" fmla="*/ 411480 h 1421664"/>
              <a:gd name="connsiteX29" fmla="*/ 144780 w 685800"/>
              <a:gd name="connsiteY29" fmla="*/ 415290 h 1421664"/>
              <a:gd name="connsiteX30" fmla="*/ 133350 w 685800"/>
              <a:gd name="connsiteY30" fmla="*/ 419100 h 1421664"/>
              <a:gd name="connsiteX31" fmla="*/ 106680 w 685800"/>
              <a:gd name="connsiteY31" fmla="*/ 426720 h 1421664"/>
              <a:gd name="connsiteX32" fmla="*/ 91440 w 685800"/>
              <a:gd name="connsiteY32" fmla="*/ 449580 h 1421664"/>
              <a:gd name="connsiteX33" fmla="*/ 83820 w 685800"/>
              <a:gd name="connsiteY33" fmla="*/ 461010 h 1421664"/>
              <a:gd name="connsiteX34" fmla="*/ 76200 w 685800"/>
              <a:gd name="connsiteY34" fmla="*/ 483870 h 1421664"/>
              <a:gd name="connsiteX35" fmla="*/ 72390 w 685800"/>
              <a:gd name="connsiteY35" fmla="*/ 495300 h 1421664"/>
              <a:gd name="connsiteX36" fmla="*/ 68580 w 685800"/>
              <a:gd name="connsiteY36" fmla="*/ 514350 h 1421664"/>
              <a:gd name="connsiteX37" fmla="*/ 60960 w 685800"/>
              <a:gd name="connsiteY37" fmla="*/ 537210 h 1421664"/>
              <a:gd name="connsiteX38" fmla="*/ 57150 w 685800"/>
              <a:gd name="connsiteY38" fmla="*/ 556260 h 1421664"/>
              <a:gd name="connsiteX39" fmla="*/ 34290 w 685800"/>
              <a:gd name="connsiteY39" fmla="*/ 571500 h 1421664"/>
              <a:gd name="connsiteX40" fmla="*/ 11430 w 685800"/>
              <a:gd name="connsiteY40" fmla="*/ 590550 h 1421664"/>
              <a:gd name="connsiteX41" fmla="*/ 0 w 685800"/>
              <a:gd name="connsiteY41" fmla="*/ 594360 h 1421664"/>
              <a:gd name="connsiteX42" fmla="*/ 7620 w 685800"/>
              <a:gd name="connsiteY42" fmla="*/ 617220 h 1421664"/>
              <a:gd name="connsiteX43" fmla="*/ 15240 w 685800"/>
              <a:gd name="connsiteY43" fmla="*/ 628650 h 1421664"/>
              <a:gd name="connsiteX44" fmla="*/ 19050 w 685800"/>
              <a:gd name="connsiteY44" fmla="*/ 640080 h 1421664"/>
              <a:gd name="connsiteX45" fmla="*/ 26670 w 685800"/>
              <a:gd name="connsiteY45" fmla="*/ 651510 h 1421664"/>
              <a:gd name="connsiteX46" fmla="*/ 38100 w 685800"/>
              <a:gd name="connsiteY46" fmla="*/ 674370 h 1421664"/>
              <a:gd name="connsiteX47" fmla="*/ 49530 w 685800"/>
              <a:gd name="connsiteY47" fmla="*/ 685800 h 1421664"/>
              <a:gd name="connsiteX48" fmla="*/ 76200 w 685800"/>
              <a:gd name="connsiteY48" fmla="*/ 716280 h 1421664"/>
              <a:gd name="connsiteX49" fmla="*/ 87630 w 685800"/>
              <a:gd name="connsiteY49" fmla="*/ 739140 h 1421664"/>
              <a:gd name="connsiteX50" fmla="*/ 95250 w 685800"/>
              <a:gd name="connsiteY50" fmla="*/ 762000 h 1421664"/>
              <a:gd name="connsiteX51" fmla="*/ 110490 w 685800"/>
              <a:gd name="connsiteY51" fmla="*/ 807720 h 1421664"/>
              <a:gd name="connsiteX52" fmla="*/ 114300 w 685800"/>
              <a:gd name="connsiteY52" fmla="*/ 819150 h 1421664"/>
              <a:gd name="connsiteX53" fmla="*/ 118110 w 685800"/>
              <a:gd name="connsiteY53" fmla="*/ 830580 h 1421664"/>
              <a:gd name="connsiteX54" fmla="*/ 125730 w 685800"/>
              <a:gd name="connsiteY54" fmla="*/ 845820 h 1421664"/>
              <a:gd name="connsiteX55" fmla="*/ 144780 w 685800"/>
              <a:gd name="connsiteY55" fmla="*/ 868680 h 1421664"/>
              <a:gd name="connsiteX56" fmla="*/ 152400 w 685800"/>
              <a:gd name="connsiteY56" fmla="*/ 880110 h 1421664"/>
              <a:gd name="connsiteX57" fmla="*/ 163830 w 685800"/>
              <a:gd name="connsiteY57" fmla="*/ 891540 h 1421664"/>
              <a:gd name="connsiteX58" fmla="*/ 171450 w 685800"/>
              <a:gd name="connsiteY58" fmla="*/ 902970 h 1421664"/>
              <a:gd name="connsiteX59" fmla="*/ 182880 w 685800"/>
              <a:gd name="connsiteY59" fmla="*/ 910590 h 1421664"/>
              <a:gd name="connsiteX60" fmla="*/ 198120 w 685800"/>
              <a:gd name="connsiteY60" fmla="*/ 933450 h 1421664"/>
              <a:gd name="connsiteX61" fmla="*/ 213360 w 685800"/>
              <a:gd name="connsiteY61" fmla="*/ 956310 h 1421664"/>
              <a:gd name="connsiteX62" fmla="*/ 224790 w 685800"/>
              <a:gd name="connsiteY62" fmla="*/ 963930 h 1421664"/>
              <a:gd name="connsiteX63" fmla="*/ 259080 w 685800"/>
              <a:gd name="connsiteY63" fmla="*/ 990600 h 1421664"/>
              <a:gd name="connsiteX64" fmla="*/ 274320 w 685800"/>
              <a:gd name="connsiteY64" fmla="*/ 1009650 h 1421664"/>
              <a:gd name="connsiteX65" fmla="*/ 278130 w 685800"/>
              <a:gd name="connsiteY65" fmla="*/ 1021080 h 1421664"/>
              <a:gd name="connsiteX66" fmla="*/ 293370 w 685800"/>
              <a:gd name="connsiteY66" fmla="*/ 1043940 h 1421664"/>
              <a:gd name="connsiteX67" fmla="*/ 300990 w 685800"/>
              <a:gd name="connsiteY67" fmla="*/ 1055370 h 1421664"/>
              <a:gd name="connsiteX68" fmla="*/ 308610 w 685800"/>
              <a:gd name="connsiteY68" fmla="*/ 1066800 h 1421664"/>
              <a:gd name="connsiteX69" fmla="*/ 320040 w 685800"/>
              <a:gd name="connsiteY69" fmla="*/ 1078230 h 1421664"/>
              <a:gd name="connsiteX70" fmla="*/ 346710 w 685800"/>
              <a:gd name="connsiteY70" fmla="*/ 1093470 h 1421664"/>
              <a:gd name="connsiteX71" fmla="*/ 358140 w 685800"/>
              <a:gd name="connsiteY71" fmla="*/ 1097280 h 1421664"/>
              <a:gd name="connsiteX72" fmla="*/ 384810 w 685800"/>
              <a:gd name="connsiteY72" fmla="*/ 1123950 h 1421664"/>
              <a:gd name="connsiteX73" fmla="*/ 400050 w 685800"/>
              <a:gd name="connsiteY73" fmla="*/ 1146810 h 1421664"/>
              <a:gd name="connsiteX74" fmla="*/ 407670 w 685800"/>
              <a:gd name="connsiteY74" fmla="*/ 1158240 h 1421664"/>
              <a:gd name="connsiteX75" fmla="*/ 419100 w 685800"/>
              <a:gd name="connsiteY75" fmla="*/ 1162050 h 1421664"/>
              <a:gd name="connsiteX76" fmla="*/ 430530 w 685800"/>
              <a:gd name="connsiteY76" fmla="*/ 1184910 h 1421664"/>
              <a:gd name="connsiteX77" fmla="*/ 445770 w 685800"/>
              <a:gd name="connsiteY77" fmla="*/ 1234440 h 1421664"/>
              <a:gd name="connsiteX78" fmla="*/ 453390 w 685800"/>
              <a:gd name="connsiteY78" fmla="*/ 1257300 h 1421664"/>
              <a:gd name="connsiteX79" fmla="*/ 461010 w 685800"/>
              <a:gd name="connsiteY79" fmla="*/ 1280160 h 1421664"/>
              <a:gd name="connsiteX80" fmla="*/ 464820 w 685800"/>
              <a:gd name="connsiteY80" fmla="*/ 1291590 h 1421664"/>
              <a:gd name="connsiteX81" fmla="*/ 461010 w 685800"/>
              <a:gd name="connsiteY81" fmla="*/ 1394460 h 1421664"/>
              <a:gd name="connsiteX82" fmla="*/ 457200 w 685800"/>
              <a:gd name="connsiteY82" fmla="*/ 1417320 h 1421664"/>
              <a:gd name="connsiteX83" fmla="*/ 464820 w 685800"/>
              <a:gd name="connsiteY83" fmla="*/ 1405890 h 1421664"/>
              <a:gd name="connsiteX84" fmla="*/ 472440 w 685800"/>
              <a:gd name="connsiteY84" fmla="*/ 1383030 h 1421664"/>
              <a:gd name="connsiteX85" fmla="*/ 487680 w 685800"/>
              <a:gd name="connsiteY85" fmla="*/ 1360170 h 1421664"/>
              <a:gd name="connsiteX86" fmla="*/ 495300 w 685800"/>
              <a:gd name="connsiteY86" fmla="*/ 1329690 h 1421664"/>
              <a:gd name="connsiteX87" fmla="*/ 499110 w 685800"/>
              <a:gd name="connsiteY87" fmla="*/ 1314450 h 1421664"/>
              <a:gd name="connsiteX88" fmla="*/ 502920 w 685800"/>
              <a:gd name="connsiteY88" fmla="*/ 1303020 h 1421664"/>
              <a:gd name="connsiteX89" fmla="*/ 510540 w 685800"/>
              <a:gd name="connsiteY89" fmla="*/ 1272540 h 1421664"/>
              <a:gd name="connsiteX90" fmla="*/ 518160 w 685800"/>
              <a:gd name="connsiteY90" fmla="*/ 1261110 h 1421664"/>
              <a:gd name="connsiteX91" fmla="*/ 598170 w 685800"/>
              <a:gd name="connsiteY91" fmla="*/ 1268730 h 1421664"/>
              <a:gd name="connsiteX92" fmla="*/ 685800 w 685800"/>
              <a:gd name="connsiteY92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476250 w 685800"/>
              <a:gd name="connsiteY10" fmla="*/ 232410 h 1421664"/>
              <a:gd name="connsiteX11" fmla="*/ 434340 w 685800"/>
              <a:gd name="connsiteY11" fmla="*/ 266700 h 1421664"/>
              <a:gd name="connsiteX12" fmla="*/ 415290 w 685800"/>
              <a:gd name="connsiteY12" fmla="*/ 289560 h 1421664"/>
              <a:gd name="connsiteX13" fmla="*/ 403860 w 685800"/>
              <a:gd name="connsiteY13" fmla="*/ 293370 h 1421664"/>
              <a:gd name="connsiteX14" fmla="*/ 381000 w 685800"/>
              <a:gd name="connsiteY14" fmla="*/ 304800 h 1421664"/>
              <a:gd name="connsiteX15" fmla="*/ 361950 w 685800"/>
              <a:gd name="connsiteY15" fmla="*/ 320040 h 1421664"/>
              <a:gd name="connsiteX16" fmla="*/ 350520 w 685800"/>
              <a:gd name="connsiteY16" fmla="*/ 331470 h 1421664"/>
              <a:gd name="connsiteX17" fmla="*/ 339090 w 685800"/>
              <a:gd name="connsiteY17" fmla="*/ 335280 h 1421664"/>
              <a:gd name="connsiteX18" fmla="*/ 327660 w 685800"/>
              <a:gd name="connsiteY18" fmla="*/ 342900 h 1421664"/>
              <a:gd name="connsiteX19" fmla="*/ 316230 w 685800"/>
              <a:gd name="connsiteY19" fmla="*/ 346710 h 1421664"/>
              <a:gd name="connsiteX20" fmla="*/ 304800 w 685800"/>
              <a:gd name="connsiteY20" fmla="*/ 354330 h 1421664"/>
              <a:gd name="connsiteX21" fmla="*/ 293370 w 685800"/>
              <a:gd name="connsiteY21" fmla="*/ 358140 h 1421664"/>
              <a:gd name="connsiteX22" fmla="*/ 281940 w 685800"/>
              <a:gd name="connsiteY22" fmla="*/ 365760 h 1421664"/>
              <a:gd name="connsiteX23" fmla="*/ 270510 w 685800"/>
              <a:gd name="connsiteY23" fmla="*/ 369570 h 1421664"/>
              <a:gd name="connsiteX24" fmla="*/ 259080 w 685800"/>
              <a:gd name="connsiteY24" fmla="*/ 377190 h 1421664"/>
              <a:gd name="connsiteX25" fmla="*/ 236220 w 685800"/>
              <a:gd name="connsiteY25" fmla="*/ 384810 h 1421664"/>
              <a:gd name="connsiteX26" fmla="*/ 213360 w 685800"/>
              <a:gd name="connsiteY26" fmla="*/ 392430 h 1421664"/>
              <a:gd name="connsiteX27" fmla="*/ 156210 w 685800"/>
              <a:gd name="connsiteY27" fmla="*/ 411480 h 1421664"/>
              <a:gd name="connsiteX28" fmla="*/ 144780 w 685800"/>
              <a:gd name="connsiteY28" fmla="*/ 415290 h 1421664"/>
              <a:gd name="connsiteX29" fmla="*/ 133350 w 685800"/>
              <a:gd name="connsiteY29" fmla="*/ 419100 h 1421664"/>
              <a:gd name="connsiteX30" fmla="*/ 106680 w 685800"/>
              <a:gd name="connsiteY30" fmla="*/ 426720 h 1421664"/>
              <a:gd name="connsiteX31" fmla="*/ 91440 w 685800"/>
              <a:gd name="connsiteY31" fmla="*/ 449580 h 1421664"/>
              <a:gd name="connsiteX32" fmla="*/ 83820 w 685800"/>
              <a:gd name="connsiteY32" fmla="*/ 461010 h 1421664"/>
              <a:gd name="connsiteX33" fmla="*/ 76200 w 685800"/>
              <a:gd name="connsiteY33" fmla="*/ 483870 h 1421664"/>
              <a:gd name="connsiteX34" fmla="*/ 72390 w 685800"/>
              <a:gd name="connsiteY34" fmla="*/ 495300 h 1421664"/>
              <a:gd name="connsiteX35" fmla="*/ 68580 w 685800"/>
              <a:gd name="connsiteY35" fmla="*/ 514350 h 1421664"/>
              <a:gd name="connsiteX36" fmla="*/ 60960 w 685800"/>
              <a:gd name="connsiteY36" fmla="*/ 537210 h 1421664"/>
              <a:gd name="connsiteX37" fmla="*/ 57150 w 685800"/>
              <a:gd name="connsiteY37" fmla="*/ 556260 h 1421664"/>
              <a:gd name="connsiteX38" fmla="*/ 34290 w 685800"/>
              <a:gd name="connsiteY38" fmla="*/ 571500 h 1421664"/>
              <a:gd name="connsiteX39" fmla="*/ 11430 w 685800"/>
              <a:gd name="connsiteY39" fmla="*/ 590550 h 1421664"/>
              <a:gd name="connsiteX40" fmla="*/ 0 w 685800"/>
              <a:gd name="connsiteY40" fmla="*/ 594360 h 1421664"/>
              <a:gd name="connsiteX41" fmla="*/ 7620 w 685800"/>
              <a:gd name="connsiteY41" fmla="*/ 617220 h 1421664"/>
              <a:gd name="connsiteX42" fmla="*/ 15240 w 685800"/>
              <a:gd name="connsiteY42" fmla="*/ 628650 h 1421664"/>
              <a:gd name="connsiteX43" fmla="*/ 19050 w 685800"/>
              <a:gd name="connsiteY43" fmla="*/ 640080 h 1421664"/>
              <a:gd name="connsiteX44" fmla="*/ 26670 w 685800"/>
              <a:gd name="connsiteY44" fmla="*/ 651510 h 1421664"/>
              <a:gd name="connsiteX45" fmla="*/ 38100 w 685800"/>
              <a:gd name="connsiteY45" fmla="*/ 674370 h 1421664"/>
              <a:gd name="connsiteX46" fmla="*/ 49530 w 685800"/>
              <a:gd name="connsiteY46" fmla="*/ 685800 h 1421664"/>
              <a:gd name="connsiteX47" fmla="*/ 76200 w 685800"/>
              <a:gd name="connsiteY47" fmla="*/ 716280 h 1421664"/>
              <a:gd name="connsiteX48" fmla="*/ 87630 w 685800"/>
              <a:gd name="connsiteY48" fmla="*/ 739140 h 1421664"/>
              <a:gd name="connsiteX49" fmla="*/ 95250 w 685800"/>
              <a:gd name="connsiteY49" fmla="*/ 762000 h 1421664"/>
              <a:gd name="connsiteX50" fmla="*/ 110490 w 685800"/>
              <a:gd name="connsiteY50" fmla="*/ 807720 h 1421664"/>
              <a:gd name="connsiteX51" fmla="*/ 114300 w 685800"/>
              <a:gd name="connsiteY51" fmla="*/ 819150 h 1421664"/>
              <a:gd name="connsiteX52" fmla="*/ 118110 w 685800"/>
              <a:gd name="connsiteY52" fmla="*/ 830580 h 1421664"/>
              <a:gd name="connsiteX53" fmla="*/ 125730 w 685800"/>
              <a:gd name="connsiteY53" fmla="*/ 845820 h 1421664"/>
              <a:gd name="connsiteX54" fmla="*/ 144780 w 685800"/>
              <a:gd name="connsiteY54" fmla="*/ 868680 h 1421664"/>
              <a:gd name="connsiteX55" fmla="*/ 152400 w 685800"/>
              <a:gd name="connsiteY55" fmla="*/ 880110 h 1421664"/>
              <a:gd name="connsiteX56" fmla="*/ 163830 w 685800"/>
              <a:gd name="connsiteY56" fmla="*/ 891540 h 1421664"/>
              <a:gd name="connsiteX57" fmla="*/ 171450 w 685800"/>
              <a:gd name="connsiteY57" fmla="*/ 902970 h 1421664"/>
              <a:gd name="connsiteX58" fmla="*/ 182880 w 685800"/>
              <a:gd name="connsiteY58" fmla="*/ 910590 h 1421664"/>
              <a:gd name="connsiteX59" fmla="*/ 198120 w 685800"/>
              <a:gd name="connsiteY59" fmla="*/ 933450 h 1421664"/>
              <a:gd name="connsiteX60" fmla="*/ 213360 w 685800"/>
              <a:gd name="connsiteY60" fmla="*/ 956310 h 1421664"/>
              <a:gd name="connsiteX61" fmla="*/ 224790 w 685800"/>
              <a:gd name="connsiteY61" fmla="*/ 963930 h 1421664"/>
              <a:gd name="connsiteX62" fmla="*/ 259080 w 685800"/>
              <a:gd name="connsiteY62" fmla="*/ 990600 h 1421664"/>
              <a:gd name="connsiteX63" fmla="*/ 274320 w 685800"/>
              <a:gd name="connsiteY63" fmla="*/ 1009650 h 1421664"/>
              <a:gd name="connsiteX64" fmla="*/ 278130 w 685800"/>
              <a:gd name="connsiteY64" fmla="*/ 1021080 h 1421664"/>
              <a:gd name="connsiteX65" fmla="*/ 293370 w 685800"/>
              <a:gd name="connsiteY65" fmla="*/ 1043940 h 1421664"/>
              <a:gd name="connsiteX66" fmla="*/ 300990 w 685800"/>
              <a:gd name="connsiteY66" fmla="*/ 1055370 h 1421664"/>
              <a:gd name="connsiteX67" fmla="*/ 308610 w 685800"/>
              <a:gd name="connsiteY67" fmla="*/ 1066800 h 1421664"/>
              <a:gd name="connsiteX68" fmla="*/ 320040 w 685800"/>
              <a:gd name="connsiteY68" fmla="*/ 1078230 h 1421664"/>
              <a:gd name="connsiteX69" fmla="*/ 346710 w 685800"/>
              <a:gd name="connsiteY69" fmla="*/ 1093470 h 1421664"/>
              <a:gd name="connsiteX70" fmla="*/ 358140 w 685800"/>
              <a:gd name="connsiteY70" fmla="*/ 1097280 h 1421664"/>
              <a:gd name="connsiteX71" fmla="*/ 384810 w 685800"/>
              <a:gd name="connsiteY71" fmla="*/ 1123950 h 1421664"/>
              <a:gd name="connsiteX72" fmla="*/ 400050 w 685800"/>
              <a:gd name="connsiteY72" fmla="*/ 1146810 h 1421664"/>
              <a:gd name="connsiteX73" fmla="*/ 407670 w 685800"/>
              <a:gd name="connsiteY73" fmla="*/ 1158240 h 1421664"/>
              <a:gd name="connsiteX74" fmla="*/ 419100 w 685800"/>
              <a:gd name="connsiteY74" fmla="*/ 1162050 h 1421664"/>
              <a:gd name="connsiteX75" fmla="*/ 430530 w 685800"/>
              <a:gd name="connsiteY75" fmla="*/ 1184910 h 1421664"/>
              <a:gd name="connsiteX76" fmla="*/ 445770 w 685800"/>
              <a:gd name="connsiteY76" fmla="*/ 1234440 h 1421664"/>
              <a:gd name="connsiteX77" fmla="*/ 453390 w 685800"/>
              <a:gd name="connsiteY77" fmla="*/ 1257300 h 1421664"/>
              <a:gd name="connsiteX78" fmla="*/ 461010 w 685800"/>
              <a:gd name="connsiteY78" fmla="*/ 1280160 h 1421664"/>
              <a:gd name="connsiteX79" fmla="*/ 464820 w 685800"/>
              <a:gd name="connsiteY79" fmla="*/ 1291590 h 1421664"/>
              <a:gd name="connsiteX80" fmla="*/ 461010 w 685800"/>
              <a:gd name="connsiteY80" fmla="*/ 1394460 h 1421664"/>
              <a:gd name="connsiteX81" fmla="*/ 457200 w 685800"/>
              <a:gd name="connsiteY81" fmla="*/ 1417320 h 1421664"/>
              <a:gd name="connsiteX82" fmla="*/ 464820 w 685800"/>
              <a:gd name="connsiteY82" fmla="*/ 1405890 h 1421664"/>
              <a:gd name="connsiteX83" fmla="*/ 472440 w 685800"/>
              <a:gd name="connsiteY83" fmla="*/ 1383030 h 1421664"/>
              <a:gd name="connsiteX84" fmla="*/ 487680 w 685800"/>
              <a:gd name="connsiteY84" fmla="*/ 1360170 h 1421664"/>
              <a:gd name="connsiteX85" fmla="*/ 495300 w 685800"/>
              <a:gd name="connsiteY85" fmla="*/ 1329690 h 1421664"/>
              <a:gd name="connsiteX86" fmla="*/ 499110 w 685800"/>
              <a:gd name="connsiteY86" fmla="*/ 1314450 h 1421664"/>
              <a:gd name="connsiteX87" fmla="*/ 502920 w 685800"/>
              <a:gd name="connsiteY87" fmla="*/ 1303020 h 1421664"/>
              <a:gd name="connsiteX88" fmla="*/ 510540 w 685800"/>
              <a:gd name="connsiteY88" fmla="*/ 1272540 h 1421664"/>
              <a:gd name="connsiteX89" fmla="*/ 518160 w 685800"/>
              <a:gd name="connsiteY89" fmla="*/ 1261110 h 1421664"/>
              <a:gd name="connsiteX90" fmla="*/ 598170 w 685800"/>
              <a:gd name="connsiteY90" fmla="*/ 1268730 h 1421664"/>
              <a:gd name="connsiteX91" fmla="*/ 685800 w 685800"/>
              <a:gd name="connsiteY91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403860 w 685800"/>
              <a:gd name="connsiteY12" fmla="*/ 293370 h 1421664"/>
              <a:gd name="connsiteX13" fmla="*/ 381000 w 685800"/>
              <a:gd name="connsiteY13" fmla="*/ 304800 h 1421664"/>
              <a:gd name="connsiteX14" fmla="*/ 361950 w 685800"/>
              <a:gd name="connsiteY14" fmla="*/ 320040 h 1421664"/>
              <a:gd name="connsiteX15" fmla="*/ 350520 w 685800"/>
              <a:gd name="connsiteY15" fmla="*/ 331470 h 1421664"/>
              <a:gd name="connsiteX16" fmla="*/ 339090 w 685800"/>
              <a:gd name="connsiteY16" fmla="*/ 335280 h 1421664"/>
              <a:gd name="connsiteX17" fmla="*/ 327660 w 685800"/>
              <a:gd name="connsiteY17" fmla="*/ 342900 h 1421664"/>
              <a:gd name="connsiteX18" fmla="*/ 316230 w 685800"/>
              <a:gd name="connsiteY18" fmla="*/ 346710 h 1421664"/>
              <a:gd name="connsiteX19" fmla="*/ 304800 w 685800"/>
              <a:gd name="connsiteY19" fmla="*/ 354330 h 1421664"/>
              <a:gd name="connsiteX20" fmla="*/ 293370 w 685800"/>
              <a:gd name="connsiteY20" fmla="*/ 358140 h 1421664"/>
              <a:gd name="connsiteX21" fmla="*/ 281940 w 685800"/>
              <a:gd name="connsiteY21" fmla="*/ 365760 h 1421664"/>
              <a:gd name="connsiteX22" fmla="*/ 270510 w 685800"/>
              <a:gd name="connsiteY22" fmla="*/ 369570 h 1421664"/>
              <a:gd name="connsiteX23" fmla="*/ 259080 w 685800"/>
              <a:gd name="connsiteY23" fmla="*/ 377190 h 1421664"/>
              <a:gd name="connsiteX24" fmla="*/ 236220 w 685800"/>
              <a:gd name="connsiteY24" fmla="*/ 384810 h 1421664"/>
              <a:gd name="connsiteX25" fmla="*/ 213360 w 685800"/>
              <a:gd name="connsiteY25" fmla="*/ 392430 h 1421664"/>
              <a:gd name="connsiteX26" fmla="*/ 156210 w 685800"/>
              <a:gd name="connsiteY26" fmla="*/ 411480 h 1421664"/>
              <a:gd name="connsiteX27" fmla="*/ 144780 w 685800"/>
              <a:gd name="connsiteY27" fmla="*/ 415290 h 1421664"/>
              <a:gd name="connsiteX28" fmla="*/ 133350 w 685800"/>
              <a:gd name="connsiteY28" fmla="*/ 419100 h 1421664"/>
              <a:gd name="connsiteX29" fmla="*/ 106680 w 685800"/>
              <a:gd name="connsiteY29" fmla="*/ 426720 h 1421664"/>
              <a:gd name="connsiteX30" fmla="*/ 91440 w 685800"/>
              <a:gd name="connsiteY30" fmla="*/ 449580 h 1421664"/>
              <a:gd name="connsiteX31" fmla="*/ 83820 w 685800"/>
              <a:gd name="connsiteY31" fmla="*/ 461010 h 1421664"/>
              <a:gd name="connsiteX32" fmla="*/ 76200 w 685800"/>
              <a:gd name="connsiteY32" fmla="*/ 483870 h 1421664"/>
              <a:gd name="connsiteX33" fmla="*/ 72390 w 685800"/>
              <a:gd name="connsiteY33" fmla="*/ 495300 h 1421664"/>
              <a:gd name="connsiteX34" fmla="*/ 68580 w 685800"/>
              <a:gd name="connsiteY34" fmla="*/ 514350 h 1421664"/>
              <a:gd name="connsiteX35" fmla="*/ 60960 w 685800"/>
              <a:gd name="connsiteY35" fmla="*/ 537210 h 1421664"/>
              <a:gd name="connsiteX36" fmla="*/ 57150 w 685800"/>
              <a:gd name="connsiteY36" fmla="*/ 556260 h 1421664"/>
              <a:gd name="connsiteX37" fmla="*/ 34290 w 685800"/>
              <a:gd name="connsiteY37" fmla="*/ 571500 h 1421664"/>
              <a:gd name="connsiteX38" fmla="*/ 11430 w 685800"/>
              <a:gd name="connsiteY38" fmla="*/ 590550 h 1421664"/>
              <a:gd name="connsiteX39" fmla="*/ 0 w 685800"/>
              <a:gd name="connsiteY39" fmla="*/ 594360 h 1421664"/>
              <a:gd name="connsiteX40" fmla="*/ 7620 w 685800"/>
              <a:gd name="connsiteY40" fmla="*/ 617220 h 1421664"/>
              <a:gd name="connsiteX41" fmla="*/ 15240 w 685800"/>
              <a:gd name="connsiteY41" fmla="*/ 628650 h 1421664"/>
              <a:gd name="connsiteX42" fmla="*/ 19050 w 685800"/>
              <a:gd name="connsiteY42" fmla="*/ 640080 h 1421664"/>
              <a:gd name="connsiteX43" fmla="*/ 26670 w 685800"/>
              <a:gd name="connsiteY43" fmla="*/ 651510 h 1421664"/>
              <a:gd name="connsiteX44" fmla="*/ 38100 w 685800"/>
              <a:gd name="connsiteY44" fmla="*/ 674370 h 1421664"/>
              <a:gd name="connsiteX45" fmla="*/ 49530 w 685800"/>
              <a:gd name="connsiteY45" fmla="*/ 685800 h 1421664"/>
              <a:gd name="connsiteX46" fmla="*/ 76200 w 685800"/>
              <a:gd name="connsiteY46" fmla="*/ 716280 h 1421664"/>
              <a:gd name="connsiteX47" fmla="*/ 87630 w 685800"/>
              <a:gd name="connsiteY47" fmla="*/ 739140 h 1421664"/>
              <a:gd name="connsiteX48" fmla="*/ 95250 w 685800"/>
              <a:gd name="connsiteY48" fmla="*/ 762000 h 1421664"/>
              <a:gd name="connsiteX49" fmla="*/ 110490 w 685800"/>
              <a:gd name="connsiteY49" fmla="*/ 807720 h 1421664"/>
              <a:gd name="connsiteX50" fmla="*/ 114300 w 685800"/>
              <a:gd name="connsiteY50" fmla="*/ 819150 h 1421664"/>
              <a:gd name="connsiteX51" fmla="*/ 118110 w 685800"/>
              <a:gd name="connsiteY51" fmla="*/ 830580 h 1421664"/>
              <a:gd name="connsiteX52" fmla="*/ 125730 w 685800"/>
              <a:gd name="connsiteY52" fmla="*/ 845820 h 1421664"/>
              <a:gd name="connsiteX53" fmla="*/ 144780 w 685800"/>
              <a:gd name="connsiteY53" fmla="*/ 868680 h 1421664"/>
              <a:gd name="connsiteX54" fmla="*/ 152400 w 685800"/>
              <a:gd name="connsiteY54" fmla="*/ 880110 h 1421664"/>
              <a:gd name="connsiteX55" fmla="*/ 163830 w 685800"/>
              <a:gd name="connsiteY55" fmla="*/ 891540 h 1421664"/>
              <a:gd name="connsiteX56" fmla="*/ 171450 w 685800"/>
              <a:gd name="connsiteY56" fmla="*/ 902970 h 1421664"/>
              <a:gd name="connsiteX57" fmla="*/ 182880 w 685800"/>
              <a:gd name="connsiteY57" fmla="*/ 910590 h 1421664"/>
              <a:gd name="connsiteX58" fmla="*/ 198120 w 685800"/>
              <a:gd name="connsiteY58" fmla="*/ 933450 h 1421664"/>
              <a:gd name="connsiteX59" fmla="*/ 213360 w 685800"/>
              <a:gd name="connsiteY59" fmla="*/ 956310 h 1421664"/>
              <a:gd name="connsiteX60" fmla="*/ 224790 w 685800"/>
              <a:gd name="connsiteY60" fmla="*/ 963930 h 1421664"/>
              <a:gd name="connsiteX61" fmla="*/ 259080 w 685800"/>
              <a:gd name="connsiteY61" fmla="*/ 990600 h 1421664"/>
              <a:gd name="connsiteX62" fmla="*/ 274320 w 685800"/>
              <a:gd name="connsiteY62" fmla="*/ 1009650 h 1421664"/>
              <a:gd name="connsiteX63" fmla="*/ 278130 w 685800"/>
              <a:gd name="connsiteY63" fmla="*/ 1021080 h 1421664"/>
              <a:gd name="connsiteX64" fmla="*/ 293370 w 685800"/>
              <a:gd name="connsiteY64" fmla="*/ 1043940 h 1421664"/>
              <a:gd name="connsiteX65" fmla="*/ 300990 w 685800"/>
              <a:gd name="connsiteY65" fmla="*/ 1055370 h 1421664"/>
              <a:gd name="connsiteX66" fmla="*/ 308610 w 685800"/>
              <a:gd name="connsiteY66" fmla="*/ 1066800 h 1421664"/>
              <a:gd name="connsiteX67" fmla="*/ 320040 w 685800"/>
              <a:gd name="connsiteY67" fmla="*/ 1078230 h 1421664"/>
              <a:gd name="connsiteX68" fmla="*/ 346710 w 685800"/>
              <a:gd name="connsiteY68" fmla="*/ 1093470 h 1421664"/>
              <a:gd name="connsiteX69" fmla="*/ 358140 w 685800"/>
              <a:gd name="connsiteY69" fmla="*/ 1097280 h 1421664"/>
              <a:gd name="connsiteX70" fmla="*/ 384810 w 685800"/>
              <a:gd name="connsiteY70" fmla="*/ 1123950 h 1421664"/>
              <a:gd name="connsiteX71" fmla="*/ 400050 w 685800"/>
              <a:gd name="connsiteY71" fmla="*/ 1146810 h 1421664"/>
              <a:gd name="connsiteX72" fmla="*/ 407670 w 685800"/>
              <a:gd name="connsiteY72" fmla="*/ 1158240 h 1421664"/>
              <a:gd name="connsiteX73" fmla="*/ 419100 w 685800"/>
              <a:gd name="connsiteY73" fmla="*/ 1162050 h 1421664"/>
              <a:gd name="connsiteX74" fmla="*/ 430530 w 685800"/>
              <a:gd name="connsiteY74" fmla="*/ 1184910 h 1421664"/>
              <a:gd name="connsiteX75" fmla="*/ 445770 w 685800"/>
              <a:gd name="connsiteY75" fmla="*/ 1234440 h 1421664"/>
              <a:gd name="connsiteX76" fmla="*/ 453390 w 685800"/>
              <a:gd name="connsiteY76" fmla="*/ 1257300 h 1421664"/>
              <a:gd name="connsiteX77" fmla="*/ 461010 w 685800"/>
              <a:gd name="connsiteY77" fmla="*/ 1280160 h 1421664"/>
              <a:gd name="connsiteX78" fmla="*/ 464820 w 685800"/>
              <a:gd name="connsiteY78" fmla="*/ 1291590 h 1421664"/>
              <a:gd name="connsiteX79" fmla="*/ 461010 w 685800"/>
              <a:gd name="connsiteY79" fmla="*/ 1394460 h 1421664"/>
              <a:gd name="connsiteX80" fmla="*/ 457200 w 685800"/>
              <a:gd name="connsiteY80" fmla="*/ 1417320 h 1421664"/>
              <a:gd name="connsiteX81" fmla="*/ 464820 w 685800"/>
              <a:gd name="connsiteY81" fmla="*/ 1405890 h 1421664"/>
              <a:gd name="connsiteX82" fmla="*/ 472440 w 685800"/>
              <a:gd name="connsiteY82" fmla="*/ 1383030 h 1421664"/>
              <a:gd name="connsiteX83" fmla="*/ 487680 w 685800"/>
              <a:gd name="connsiteY83" fmla="*/ 1360170 h 1421664"/>
              <a:gd name="connsiteX84" fmla="*/ 495300 w 685800"/>
              <a:gd name="connsiteY84" fmla="*/ 1329690 h 1421664"/>
              <a:gd name="connsiteX85" fmla="*/ 499110 w 685800"/>
              <a:gd name="connsiteY85" fmla="*/ 1314450 h 1421664"/>
              <a:gd name="connsiteX86" fmla="*/ 502920 w 685800"/>
              <a:gd name="connsiteY86" fmla="*/ 1303020 h 1421664"/>
              <a:gd name="connsiteX87" fmla="*/ 510540 w 685800"/>
              <a:gd name="connsiteY87" fmla="*/ 1272540 h 1421664"/>
              <a:gd name="connsiteX88" fmla="*/ 518160 w 685800"/>
              <a:gd name="connsiteY88" fmla="*/ 1261110 h 1421664"/>
              <a:gd name="connsiteX89" fmla="*/ 598170 w 685800"/>
              <a:gd name="connsiteY89" fmla="*/ 1268730 h 1421664"/>
              <a:gd name="connsiteX90" fmla="*/ 685800 w 685800"/>
              <a:gd name="connsiteY90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93370 w 685800"/>
              <a:gd name="connsiteY19" fmla="*/ 358140 h 1421664"/>
              <a:gd name="connsiteX20" fmla="*/ 281940 w 685800"/>
              <a:gd name="connsiteY20" fmla="*/ 365760 h 1421664"/>
              <a:gd name="connsiteX21" fmla="*/ 270510 w 685800"/>
              <a:gd name="connsiteY21" fmla="*/ 369570 h 1421664"/>
              <a:gd name="connsiteX22" fmla="*/ 259080 w 685800"/>
              <a:gd name="connsiteY22" fmla="*/ 377190 h 1421664"/>
              <a:gd name="connsiteX23" fmla="*/ 236220 w 685800"/>
              <a:gd name="connsiteY23" fmla="*/ 384810 h 1421664"/>
              <a:gd name="connsiteX24" fmla="*/ 213360 w 685800"/>
              <a:gd name="connsiteY24" fmla="*/ 392430 h 1421664"/>
              <a:gd name="connsiteX25" fmla="*/ 156210 w 685800"/>
              <a:gd name="connsiteY25" fmla="*/ 411480 h 1421664"/>
              <a:gd name="connsiteX26" fmla="*/ 144780 w 685800"/>
              <a:gd name="connsiteY26" fmla="*/ 415290 h 1421664"/>
              <a:gd name="connsiteX27" fmla="*/ 133350 w 685800"/>
              <a:gd name="connsiteY27" fmla="*/ 419100 h 1421664"/>
              <a:gd name="connsiteX28" fmla="*/ 106680 w 685800"/>
              <a:gd name="connsiteY28" fmla="*/ 426720 h 1421664"/>
              <a:gd name="connsiteX29" fmla="*/ 91440 w 685800"/>
              <a:gd name="connsiteY29" fmla="*/ 449580 h 1421664"/>
              <a:gd name="connsiteX30" fmla="*/ 83820 w 685800"/>
              <a:gd name="connsiteY30" fmla="*/ 461010 h 1421664"/>
              <a:gd name="connsiteX31" fmla="*/ 76200 w 685800"/>
              <a:gd name="connsiteY31" fmla="*/ 483870 h 1421664"/>
              <a:gd name="connsiteX32" fmla="*/ 72390 w 685800"/>
              <a:gd name="connsiteY32" fmla="*/ 495300 h 1421664"/>
              <a:gd name="connsiteX33" fmla="*/ 68580 w 685800"/>
              <a:gd name="connsiteY33" fmla="*/ 514350 h 1421664"/>
              <a:gd name="connsiteX34" fmla="*/ 60960 w 685800"/>
              <a:gd name="connsiteY34" fmla="*/ 537210 h 1421664"/>
              <a:gd name="connsiteX35" fmla="*/ 57150 w 685800"/>
              <a:gd name="connsiteY35" fmla="*/ 556260 h 1421664"/>
              <a:gd name="connsiteX36" fmla="*/ 34290 w 685800"/>
              <a:gd name="connsiteY36" fmla="*/ 571500 h 1421664"/>
              <a:gd name="connsiteX37" fmla="*/ 11430 w 685800"/>
              <a:gd name="connsiteY37" fmla="*/ 590550 h 1421664"/>
              <a:gd name="connsiteX38" fmla="*/ 0 w 685800"/>
              <a:gd name="connsiteY38" fmla="*/ 594360 h 1421664"/>
              <a:gd name="connsiteX39" fmla="*/ 7620 w 685800"/>
              <a:gd name="connsiteY39" fmla="*/ 617220 h 1421664"/>
              <a:gd name="connsiteX40" fmla="*/ 15240 w 685800"/>
              <a:gd name="connsiteY40" fmla="*/ 628650 h 1421664"/>
              <a:gd name="connsiteX41" fmla="*/ 19050 w 685800"/>
              <a:gd name="connsiteY41" fmla="*/ 640080 h 1421664"/>
              <a:gd name="connsiteX42" fmla="*/ 26670 w 685800"/>
              <a:gd name="connsiteY42" fmla="*/ 651510 h 1421664"/>
              <a:gd name="connsiteX43" fmla="*/ 38100 w 685800"/>
              <a:gd name="connsiteY43" fmla="*/ 674370 h 1421664"/>
              <a:gd name="connsiteX44" fmla="*/ 49530 w 685800"/>
              <a:gd name="connsiteY44" fmla="*/ 685800 h 1421664"/>
              <a:gd name="connsiteX45" fmla="*/ 76200 w 685800"/>
              <a:gd name="connsiteY45" fmla="*/ 716280 h 1421664"/>
              <a:gd name="connsiteX46" fmla="*/ 87630 w 685800"/>
              <a:gd name="connsiteY46" fmla="*/ 739140 h 1421664"/>
              <a:gd name="connsiteX47" fmla="*/ 95250 w 685800"/>
              <a:gd name="connsiteY47" fmla="*/ 762000 h 1421664"/>
              <a:gd name="connsiteX48" fmla="*/ 110490 w 685800"/>
              <a:gd name="connsiteY48" fmla="*/ 807720 h 1421664"/>
              <a:gd name="connsiteX49" fmla="*/ 114300 w 685800"/>
              <a:gd name="connsiteY49" fmla="*/ 819150 h 1421664"/>
              <a:gd name="connsiteX50" fmla="*/ 118110 w 685800"/>
              <a:gd name="connsiteY50" fmla="*/ 830580 h 1421664"/>
              <a:gd name="connsiteX51" fmla="*/ 125730 w 685800"/>
              <a:gd name="connsiteY51" fmla="*/ 845820 h 1421664"/>
              <a:gd name="connsiteX52" fmla="*/ 144780 w 685800"/>
              <a:gd name="connsiteY52" fmla="*/ 868680 h 1421664"/>
              <a:gd name="connsiteX53" fmla="*/ 152400 w 685800"/>
              <a:gd name="connsiteY53" fmla="*/ 880110 h 1421664"/>
              <a:gd name="connsiteX54" fmla="*/ 163830 w 685800"/>
              <a:gd name="connsiteY54" fmla="*/ 891540 h 1421664"/>
              <a:gd name="connsiteX55" fmla="*/ 171450 w 685800"/>
              <a:gd name="connsiteY55" fmla="*/ 902970 h 1421664"/>
              <a:gd name="connsiteX56" fmla="*/ 182880 w 685800"/>
              <a:gd name="connsiteY56" fmla="*/ 910590 h 1421664"/>
              <a:gd name="connsiteX57" fmla="*/ 198120 w 685800"/>
              <a:gd name="connsiteY57" fmla="*/ 933450 h 1421664"/>
              <a:gd name="connsiteX58" fmla="*/ 213360 w 685800"/>
              <a:gd name="connsiteY58" fmla="*/ 956310 h 1421664"/>
              <a:gd name="connsiteX59" fmla="*/ 224790 w 685800"/>
              <a:gd name="connsiteY59" fmla="*/ 963930 h 1421664"/>
              <a:gd name="connsiteX60" fmla="*/ 259080 w 685800"/>
              <a:gd name="connsiteY60" fmla="*/ 990600 h 1421664"/>
              <a:gd name="connsiteX61" fmla="*/ 274320 w 685800"/>
              <a:gd name="connsiteY61" fmla="*/ 1009650 h 1421664"/>
              <a:gd name="connsiteX62" fmla="*/ 278130 w 685800"/>
              <a:gd name="connsiteY62" fmla="*/ 1021080 h 1421664"/>
              <a:gd name="connsiteX63" fmla="*/ 293370 w 685800"/>
              <a:gd name="connsiteY63" fmla="*/ 1043940 h 1421664"/>
              <a:gd name="connsiteX64" fmla="*/ 300990 w 685800"/>
              <a:gd name="connsiteY64" fmla="*/ 1055370 h 1421664"/>
              <a:gd name="connsiteX65" fmla="*/ 308610 w 685800"/>
              <a:gd name="connsiteY65" fmla="*/ 1066800 h 1421664"/>
              <a:gd name="connsiteX66" fmla="*/ 320040 w 685800"/>
              <a:gd name="connsiteY66" fmla="*/ 1078230 h 1421664"/>
              <a:gd name="connsiteX67" fmla="*/ 346710 w 685800"/>
              <a:gd name="connsiteY67" fmla="*/ 1093470 h 1421664"/>
              <a:gd name="connsiteX68" fmla="*/ 358140 w 685800"/>
              <a:gd name="connsiteY68" fmla="*/ 1097280 h 1421664"/>
              <a:gd name="connsiteX69" fmla="*/ 384810 w 685800"/>
              <a:gd name="connsiteY69" fmla="*/ 1123950 h 1421664"/>
              <a:gd name="connsiteX70" fmla="*/ 400050 w 685800"/>
              <a:gd name="connsiteY70" fmla="*/ 1146810 h 1421664"/>
              <a:gd name="connsiteX71" fmla="*/ 407670 w 685800"/>
              <a:gd name="connsiteY71" fmla="*/ 1158240 h 1421664"/>
              <a:gd name="connsiteX72" fmla="*/ 419100 w 685800"/>
              <a:gd name="connsiteY72" fmla="*/ 1162050 h 1421664"/>
              <a:gd name="connsiteX73" fmla="*/ 430530 w 685800"/>
              <a:gd name="connsiteY73" fmla="*/ 1184910 h 1421664"/>
              <a:gd name="connsiteX74" fmla="*/ 445770 w 685800"/>
              <a:gd name="connsiteY74" fmla="*/ 1234440 h 1421664"/>
              <a:gd name="connsiteX75" fmla="*/ 453390 w 685800"/>
              <a:gd name="connsiteY75" fmla="*/ 1257300 h 1421664"/>
              <a:gd name="connsiteX76" fmla="*/ 461010 w 685800"/>
              <a:gd name="connsiteY76" fmla="*/ 1280160 h 1421664"/>
              <a:gd name="connsiteX77" fmla="*/ 464820 w 685800"/>
              <a:gd name="connsiteY77" fmla="*/ 1291590 h 1421664"/>
              <a:gd name="connsiteX78" fmla="*/ 461010 w 685800"/>
              <a:gd name="connsiteY78" fmla="*/ 1394460 h 1421664"/>
              <a:gd name="connsiteX79" fmla="*/ 457200 w 685800"/>
              <a:gd name="connsiteY79" fmla="*/ 1417320 h 1421664"/>
              <a:gd name="connsiteX80" fmla="*/ 464820 w 685800"/>
              <a:gd name="connsiteY80" fmla="*/ 1405890 h 1421664"/>
              <a:gd name="connsiteX81" fmla="*/ 472440 w 685800"/>
              <a:gd name="connsiteY81" fmla="*/ 1383030 h 1421664"/>
              <a:gd name="connsiteX82" fmla="*/ 487680 w 685800"/>
              <a:gd name="connsiteY82" fmla="*/ 1360170 h 1421664"/>
              <a:gd name="connsiteX83" fmla="*/ 495300 w 685800"/>
              <a:gd name="connsiteY83" fmla="*/ 1329690 h 1421664"/>
              <a:gd name="connsiteX84" fmla="*/ 499110 w 685800"/>
              <a:gd name="connsiteY84" fmla="*/ 1314450 h 1421664"/>
              <a:gd name="connsiteX85" fmla="*/ 502920 w 685800"/>
              <a:gd name="connsiteY85" fmla="*/ 1303020 h 1421664"/>
              <a:gd name="connsiteX86" fmla="*/ 510540 w 685800"/>
              <a:gd name="connsiteY86" fmla="*/ 1272540 h 1421664"/>
              <a:gd name="connsiteX87" fmla="*/ 518160 w 685800"/>
              <a:gd name="connsiteY87" fmla="*/ 1261110 h 1421664"/>
              <a:gd name="connsiteX88" fmla="*/ 598170 w 685800"/>
              <a:gd name="connsiteY88" fmla="*/ 1268730 h 1421664"/>
              <a:gd name="connsiteX89" fmla="*/ 685800 w 685800"/>
              <a:gd name="connsiteY89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4320 w 685800"/>
              <a:gd name="connsiteY60" fmla="*/ 1009650 h 1421664"/>
              <a:gd name="connsiteX61" fmla="*/ 278130 w 685800"/>
              <a:gd name="connsiteY61" fmla="*/ 1021080 h 1421664"/>
              <a:gd name="connsiteX62" fmla="*/ 293370 w 685800"/>
              <a:gd name="connsiteY62" fmla="*/ 1043940 h 1421664"/>
              <a:gd name="connsiteX63" fmla="*/ 300990 w 685800"/>
              <a:gd name="connsiteY63" fmla="*/ 1055370 h 1421664"/>
              <a:gd name="connsiteX64" fmla="*/ 308610 w 685800"/>
              <a:gd name="connsiteY64" fmla="*/ 1066800 h 1421664"/>
              <a:gd name="connsiteX65" fmla="*/ 320040 w 685800"/>
              <a:gd name="connsiteY65" fmla="*/ 1078230 h 1421664"/>
              <a:gd name="connsiteX66" fmla="*/ 346710 w 685800"/>
              <a:gd name="connsiteY66" fmla="*/ 1093470 h 1421664"/>
              <a:gd name="connsiteX67" fmla="*/ 358140 w 685800"/>
              <a:gd name="connsiteY67" fmla="*/ 1097280 h 1421664"/>
              <a:gd name="connsiteX68" fmla="*/ 384810 w 685800"/>
              <a:gd name="connsiteY68" fmla="*/ 1123950 h 1421664"/>
              <a:gd name="connsiteX69" fmla="*/ 400050 w 685800"/>
              <a:gd name="connsiteY69" fmla="*/ 1146810 h 1421664"/>
              <a:gd name="connsiteX70" fmla="*/ 407670 w 685800"/>
              <a:gd name="connsiteY70" fmla="*/ 1158240 h 1421664"/>
              <a:gd name="connsiteX71" fmla="*/ 419100 w 685800"/>
              <a:gd name="connsiteY71" fmla="*/ 1162050 h 1421664"/>
              <a:gd name="connsiteX72" fmla="*/ 430530 w 685800"/>
              <a:gd name="connsiteY72" fmla="*/ 1184910 h 1421664"/>
              <a:gd name="connsiteX73" fmla="*/ 445770 w 685800"/>
              <a:gd name="connsiteY73" fmla="*/ 1234440 h 1421664"/>
              <a:gd name="connsiteX74" fmla="*/ 453390 w 685800"/>
              <a:gd name="connsiteY74" fmla="*/ 1257300 h 1421664"/>
              <a:gd name="connsiteX75" fmla="*/ 461010 w 685800"/>
              <a:gd name="connsiteY75" fmla="*/ 1280160 h 1421664"/>
              <a:gd name="connsiteX76" fmla="*/ 464820 w 685800"/>
              <a:gd name="connsiteY76" fmla="*/ 1291590 h 1421664"/>
              <a:gd name="connsiteX77" fmla="*/ 461010 w 685800"/>
              <a:gd name="connsiteY77" fmla="*/ 1394460 h 1421664"/>
              <a:gd name="connsiteX78" fmla="*/ 457200 w 685800"/>
              <a:gd name="connsiteY78" fmla="*/ 1417320 h 1421664"/>
              <a:gd name="connsiteX79" fmla="*/ 464820 w 685800"/>
              <a:gd name="connsiteY79" fmla="*/ 1405890 h 1421664"/>
              <a:gd name="connsiteX80" fmla="*/ 472440 w 685800"/>
              <a:gd name="connsiteY80" fmla="*/ 1383030 h 1421664"/>
              <a:gd name="connsiteX81" fmla="*/ 487680 w 685800"/>
              <a:gd name="connsiteY81" fmla="*/ 1360170 h 1421664"/>
              <a:gd name="connsiteX82" fmla="*/ 495300 w 685800"/>
              <a:gd name="connsiteY82" fmla="*/ 1329690 h 1421664"/>
              <a:gd name="connsiteX83" fmla="*/ 499110 w 685800"/>
              <a:gd name="connsiteY83" fmla="*/ 1314450 h 1421664"/>
              <a:gd name="connsiteX84" fmla="*/ 502920 w 685800"/>
              <a:gd name="connsiteY84" fmla="*/ 1303020 h 1421664"/>
              <a:gd name="connsiteX85" fmla="*/ 510540 w 685800"/>
              <a:gd name="connsiteY85" fmla="*/ 1272540 h 1421664"/>
              <a:gd name="connsiteX86" fmla="*/ 518160 w 685800"/>
              <a:gd name="connsiteY86" fmla="*/ 1261110 h 1421664"/>
              <a:gd name="connsiteX87" fmla="*/ 598170 w 685800"/>
              <a:gd name="connsiteY87" fmla="*/ 1268730 h 1421664"/>
              <a:gd name="connsiteX88" fmla="*/ 685800 w 685800"/>
              <a:gd name="connsiteY88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384810 w 685800"/>
              <a:gd name="connsiteY67" fmla="*/ 1123950 h 1421664"/>
              <a:gd name="connsiteX68" fmla="*/ 400050 w 685800"/>
              <a:gd name="connsiteY68" fmla="*/ 1146810 h 1421664"/>
              <a:gd name="connsiteX69" fmla="*/ 407670 w 685800"/>
              <a:gd name="connsiteY69" fmla="*/ 1158240 h 1421664"/>
              <a:gd name="connsiteX70" fmla="*/ 419100 w 685800"/>
              <a:gd name="connsiteY70" fmla="*/ 1162050 h 1421664"/>
              <a:gd name="connsiteX71" fmla="*/ 430530 w 685800"/>
              <a:gd name="connsiteY71" fmla="*/ 1184910 h 1421664"/>
              <a:gd name="connsiteX72" fmla="*/ 445770 w 685800"/>
              <a:gd name="connsiteY72" fmla="*/ 1234440 h 1421664"/>
              <a:gd name="connsiteX73" fmla="*/ 453390 w 685800"/>
              <a:gd name="connsiteY73" fmla="*/ 1257300 h 1421664"/>
              <a:gd name="connsiteX74" fmla="*/ 461010 w 685800"/>
              <a:gd name="connsiteY74" fmla="*/ 1280160 h 1421664"/>
              <a:gd name="connsiteX75" fmla="*/ 464820 w 685800"/>
              <a:gd name="connsiteY75" fmla="*/ 1291590 h 1421664"/>
              <a:gd name="connsiteX76" fmla="*/ 461010 w 685800"/>
              <a:gd name="connsiteY76" fmla="*/ 1394460 h 1421664"/>
              <a:gd name="connsiteX77" fmla="*/ 457200 w 685800"/>
              <a:gd name="connsiteY77" fmla="*/ 1417320 h 1421664"/>
              <a:gd name="connsiteX78" fmla="*/ 464820 w 685800"/>
              <a:gd name="connsiteY78" fmla="*/ 1405890 h 1421664"/>
              <a:gd name="connsiteX79" fmla="*/ 472440 w 685800"/>
              <a:gd name="connsiteY79" fmla="*/ 1383030 h 1421664"/>
              <a:gd name="connsiteX80" fmla="*/ 487680 w 685800"/>
              <a:gd name="connsiteY80" fmla="*/ 1360170 h 1421664"/>
              <a:gd name="connsiteX81" fmla="*/ 495300 w 685800"/>
              <a:gd name="connsiteY81" fmla="*/ 1329690 h 1421664"/>
              <a:gd name="connsiteX82" fmla="*/ 499110 w 685800"/>
              <a:gd name="connsiteY82" fmla="*/ 1314450 h 1421664"/>
              <a:gd name="connsiteX83" fmla="*/ 502920 w 685800"/>
              <a:gd name="connsiteY83" fmla="*/ 1303020 h 1421664"/>
              <a:gd name="connsiteX84" fmla="*/ 510540 w 685800"/>
              <a:gd name="connsiteY84" fmla="*/ 1272540 h 1421664"/>
              <a:gd name="connsiteX85" fmla="*/ 518160 w 685800"/>
              <a:gd name="connsiteY85" fmla="*/ 1261110 h 1421664"/>
              <a:gd name="connsiteX86" fmla="*/ 598170 w 685800"/>
              <a:gd name="connsiteY86" fmla="*/ 1268730 h 1421664"/>
              <a:gd name="connsiteX87" fmla="*/ 685800 w 685800"/>
              <a:gd name="connsiteY87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384810 w 685800"/>
              <a:gd name="connsiteY67" fmla="*/ 1123950 h 1421664"/>
              <a:gd name="connsiteX68" fmla="*/ 400050 w 685800"/>
              <a:gd name="connsiteY68" fmla="*/ 1146810 h 1421664"/>
              <a:gd name="connsiteX69" fmla="*/ 407670 w 685800"/>
              <a:gd name="connsiteY69" fmla="*/ 1158240 h 1421664"/>
              <a:gd name="connsiteX70" fmla="*/ 419100 w 685800"/>
              <a:gd name="connsiteY70" fmla="*/ 1162050 h 1421664"/>
              <a:gd name="connsiteX71" fmla="*/ 445770 w 685800"/>
              <a:gd name="connsiteY71" fmla="*/ 1234440 h 1421664"/>
              <a:gd name="connsiteX72" fmla="*/ 453390 w 685800"/>
              <a:gd name="connsiteY72" fmla="*/ 1257300 h 1421664"/>
              <a:gd name="connsiteX73" fmla="*/ 461010 w 685800"/>
              <a:gd name="connsiteY73" fmla="*/ 1280160 h 1421664"/>
              <a:gd name="connsiteX74" fmla="*/ 464820 w 685800"/>
              <a:gd name="connsiteY74" fmla="*/ 1291590 h 1421664"/>
              <a:gd name="connsiteX75" fmla="*/ 461010 w 685800"/>
              <a:gd name="connsiteY75" fmla="*/ 1394460 h 1421664"/>
              <a:gd name="connsiteX76" fmla="*/ 457200 w 685800"/>
              <a:gd name="connsiteY76" fmla="*/ 1417320 h 1421664"/>
              <a:gd name="connsiteX77" fmla="*/ 464820 w 685800"/>
              <a:gd name="connsiteY77" fmla="*/ 1405890 h 1421664"/>
              <a:gd name="connsiteX78" fmla="*/ 472440 w 685800"/>
              <a:gd name="connsiteY78" fmla="*/ 1383030 h 1421664"/>
              <a:gd name="connsiteX79" fmla="*/ 487680 w 685800"/>
              <a:gd name="connsiteY79" fmla="*/ 1360170 h 1421664"/>
              <a:gd name="connsiteX80" fmla="*/ 495300 w 685800"/>
              <a:gd name="connsiteY80" fmla="*/ 1329690 h 1421664"/>
              <a:gd name="connsiteX81" fmla="*/ 499110 w 685800"/>
              <a:gd name="connsiteY81" fmla="*/ 1314450 h 1421664"/>
              <a:gd name="connsiteX82" fmla="*/ 502920 w 685800"/>
              <a:gd name="connsiteY82" fmla="*/ 1303020 h 1421664"/>
              <a:gd name="connsiteX83" fmla="*/ 510540 w 685800"/>
              <a:gd name="connsiteY83" fmla="*/ 1272540 h 1421664"/>
              <a:gd name="connsiteX84" fmla="*/ 518160 w 685800"/>
              <a:gd name="connsiteY84" fmla="*/ 1261110 h 1421664"/>
              <a:gd name="connsiteX85" fmla="*/ 598170 w 685800"/>
              <a:gd name="connsiteY85" fmla="*/ 1268730 h 1421664"/>
              <a:gd name="connsiteX86" fmla="*/ 685800 w 685800"/>
              <a:gd name="connsiteY86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400050 w 685800"/>
              <a:gd name="connsiteY67" fmla="*/ 1146810 h 1421664"/>
              <a:gd name="connsiteX68" fmla="*/ 407670 w 685800"/>
              <a:gd name="connsiteY68" fmla="*/ 1158240 h 1421664"/>
              <a:gd name="connsiteX69" fmla="*/ 419100 w 685800"/>
              <a:gd name="connsiteY69" fmla="*/ 1162050 h 1421664"/>
              <a:gd name="connsiteX70" fmla="*/ 445770 w 685800"/>
              <a:gd name="connsiteY70" fmla="*/ 1234440 h 1421664"/>
              <a:gd name="connsiteX71" fmla="*/ 453390 w 685800"/>
              <a:gd name="connsiteY71" fmla="*/ 1257300 h 1421664"/>
              <a:gd name="connsiteX72" fmla="*/ 461010 w 685800"/>
              <a:gd name="connsiteY72" fmla="*/ 1280160 h 1421664"/>
              <a:gd name="connsiteX73" fmla="*/ 464820 w 685800"/>
              <a:gd name="connsiteY73" fmla="*/ 1291590 h 1421664"/>
              <a:gd name="connsiteX74" fmla="*/ 461010 w 685800"/>
              <a:gd name="connsiteY74" fmla="*/ 1394460 h 1421664"/>
              <a:gd name="connsiteX75" fmla="*/ 457200 w 685800"/>
              <a:gd name="connsiteY75" fmla="*/ 1417320 h 1421664"/>
              <a:gd name="connsiteX76" fmla="*/ 464820 w 685800"/>
              <a:gd name="connsiteY76" fmla="*/ 1405890 h 1421664"/>
              <a:gd name="connsiteX77" fmla="*/ 472440 w 685800"/>
              <a:gd name="connsiteY77" fmla="*/ 1383030 h 1421664"/>
              <a:gd name="connsiteX78" fmla="*/ 487680 w 685800"/>
              <a:gd name="connsiteY78" fmla="*/ 1360170 h 1421664"/>
              <a:gd name="connsiteX79" fmla="*/ 495300 w 685800"/>
              <a:gd name="connsiteY79" fmla="*/ 1329690 h 1421664"/>
              <a:gd name="connsiteX80" fmla="*/ 499110 w 685800"/>
              <a:gd name="connsiteY80" fmla="*/ 1314450 h 1421664"/>
              <a:gd name="connsiteX81" fmla="*/ 502920 w 685800"/>
              <a:gd name="connsiteY81" fmla="*/ 1303020 h 1421664"/>
              <a:gd name="connsiteX82" fmla="*/ 510540 w 685800"/>
              <a:gd name="connsiteY82" fmla="*/ 1272540 h 1421664"/>
              <a:gd name="connsiteX83" fmla="*/ 518160 w 685800"/>
              <a:gd name="connsiteY83" fmla="*/ 1261110 h 1421664"/>
              <a:gd name="connsiteX84" fmla="*/ 598170 w 685800"/>
              <a:gd name="connsiteY84" fmla="*/ 1268730 h 1421664"/>
              <a:gd name="connsiteX85" fmla="*/ 685800 w 685800"/>
              <a:gd name="connsiteY85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400050 w 685800"/>
              <a:gd name="connsiteY67" fmla="*/ 1146810 h 1421664"/>
              <a:gd name="connsiteX68" fmla="*/ 407670 w 685800"/>
              <a:gd name="connsiteY68" fmla="*/ 1158240 h 1421664"/>
              <a:gd name="connsiteX69" fmla="*/ 445770 w 685800"/>
              <a:gd name="connsiteY69" fmla="*/ 1234440 h 1421664"/>
              <a:gd name="connsiteX70" fmla="*/ 453390 w 685800"/>
              <a:gd name="connsiteY70" fmla="*/ 1257300 h 1421664"/>
              <a:gd name="connsiteX71" fmla="*/ 461010 w 685800"/>
              <a:gd name="connsiteY71" fmla="*/ 1280160 h 1421664"/>
              <a:gd name="connsiteX72" fmla="*/ 464820 w 685800"/>
              <a:gd name="connsiteY72" fmla="*/ 1291590 h 1421664"/>
              <a:gd name="connsiteX73" fmla="*/ 461010 w 685800"/>
              <a:gd name="connsiteY73" fmla="*/ 1394460 h 1421664"/>
              <a:gd name="connsiteX74" fmla="*/ 457200 w 685800"/>
              <a:gd name="connsiteY74" fmla="*/ 1417320 h 1421664"/>
              <a:gd name="connsiteX75" fmla="*/ 464820 w 685800"/>
              <a:gd name="connsiteY75" fmla="*/ 1405890 h 1421664"/>
              <a:gd name="connsiteX76" fmla="*/ 472440 w 685800"/>
              <a:gd name="connsiteY76" fmla="*/ 1383030 h 1421664"/>
              <a:gd name="connsiteX77" fmla="*/ 487680 w 685800"/>
              <a:gd name="connsiteY77" fmla="*/ 1360170 h 1421664"/>
              <a:gd name="connsiteX78" fmla="*/ 495300 w 685800"/>
              <a:gd name="connsiteY78" fmla="*/ 1329690 h 1421664"/>
              <a:gd name="connsiteX79" fmla="*/ 499110 w 685800"/>
              <a:gd name="connsiteY79" fmla="*/ 1314450 h 1421664"/>
              <a:gd name="connsiteX80" fmla="*/ 502920 w 685800"/>
              <a:gd name="connsiteY80" fmla="*/ 1303020 h 1421664"/>
              <a:gd name="connsiteX81" fmla="*/ 510540 w 685800"/>
              <a:gd name="connsiteY81" fmla="*/ 1272540 h 1421664"/>
              <a:gd name="connsiteX82" fmla="*/ 518160 w 685800"/>
              <a:gd name="connsiteY82" fmla="*/ 1261110 h 1421664"/>
              <a:gd name="connsiteX83" fmla="*/ 598170 w 685800"/>
              <a:gd name="connsiteY83" fmla="*/ 1268730 h 1421664"/>
              <a:gd name="connsiteX84" fmla="*/ 685800 w 685800"/>
              <a:gd name="connsiteY84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04800 w 685800"/>
              <a:gd name="connsiteY17" fmla="*/ 354330 h 1421664"/>
              <a:gd name="connsiteX18" fmla="*/ 281940 w 685800"/>
              <a:gd name="connsiteY18" fmla="*/ 365760 h 1421664"/>
              <a:gd name="connsiteX19" fmla="*/ 270510 w 685800"/>
              <a:gd name="connsiteY19" fmla="*/ 369570 h 1421664"/>
              <a:gd name="connsiteX20" fmla="*/ 259080 w 685800"/>
              <a:gd name="connsiteY20" fmla="*/ 377190 h 1421664"/>
              <a:gd name="connsiteX21" fmla="*/ 236220 w 685800"/>
              <a:gd name="connsiteY21" fmla="*/ 384810 h 1421664"/>
              <a:gd name="connsiteX22" fmla="*/ 213360 w 685800"/>
              <a:gd name="connsiteY22" fmla="*/ 392430 h 1421664"/>
              <a:gd name="connsiteX23" fmla="*/ 156210 w 685800"/>
              <a:gd name="connsiteY23" fmla="*/ 411480 h 1421664"/>
              <a:gd name="connsiteX24" fmla="*/ 144780 w 685800"/>
              <a:gd name="connsiteY24" fmla="*/ 415290 h 1421664"/>
              <a:gd name="connsiteX25" fmla="*/ 133350 w 685800"/>
              <a:gd name="connsiteY25" fmla="*/ 419100 h 1421664"/>
              <a:gd name="connsiteX26" fmla="*/ 106680 w 685800"/>
              <a:gd name="connsiteY26" fmla="*/ 426720 h 1421664"/>
              <a:gd name="connsiteX27" fmla="*/ 91440 w 685800"/>
              <a:gd name="connsiteY27" fmla="*/ 449580 h 1421664"/>
              <a:gd name="connsiteX28" fmla="*/ 83820 w 685800"/>
              <a:gd name="connsiteY28" fmla="*/ 461010 h 1421664"/>
              <a:gd name="connsiteX29" fmla="*/ 76200 w 685800"/>
              <a:gd name="connsiteY29" fmla="*/ 483870 h 1421664"/>
              <a:gd name="connsiteX30" fmla="*/ 72390 w 685800"/>
              <a:gd name="connsiteY30" fmla="*/ 495300 h 1421664"/>
              <a:gd name="connsiteX31" fmla="*/ 68580 w 685800"/>
              <a:gd name="connsiteY31" fmla="*/ 514350 h 1421664"/>
              <a:gd name="connsiteX32" fmla="*/ 60960 w 685800"/>
              <a:gd name="connsiteY32" fmla="*/ 537210 h 1421664"/>
              <a:gd name="connsiteX33" fmla="*/ 57150 w 685800"/>
              <a:gd name="connsiteY33" fmla="*/ 556260 h 1421664"/>
              <a:gd name="connsiteX34" fmla="*/ 34290 w 685800"/>
              <a:gd name="connsiteY34" fmla="*/ 571500 h 1421664"/>
              <a:gd name="connsiteX35" fmla="*/ 11430 w 685800"/>
              <a:gd name="connsiteY35" fmla="*/ 590550 h 1421664"/>
              <a:gd name="connsiteX36" fmla="*/ 0 w 685800"/>
              <a:gd name="connsiteY36" fmla="*/ 594360 h 1421664"/>
              <a:gd name="connsiteX37" fmla="*/ 7620 w 685800"/>
              <a:gd name="connsiteY37" fmla="*/ 617220 h 1421664"/>
              <a:gd name="connsiteX38" fmla="*/ 15240 w 685800"/>
              <a:gd name="connsiteY38" fmla="*/ 628650 h 1421664"/>
              <a:gd name="connsiteX39" fmla="*/ 19050 w 685800"/>
              <a:gd name="connsiteY39" fmla="*/ 640080 h 1421664"/>
              <a:gd name="connsiteX40" fmla="*/ 26670 w 685800"/>
              <a:gd name="connsiteY40" fmla="*/ 651510 h 1421664"/>
              <a:gd name="connsiteX41" fmla="*/ 38100 w 685800"/>
              <a:gd name="connsiteY41" fmla="*/ 674370 h 1421664"/>
              <a:gd name="connsiteX42" fmla="*/ 49530 w 685800"/>
              <a:gd name="connsiteY42" fmla="*/ 685800 h 1421664"/>
              <a:gd name="connsiteX43" fmla="*/ 76200 w 685800"/>
              <a:gd name="connsiteY43" fmla="*/ 716280 h 1421664"/>
              <a:gd name="connsiteX44" fmla="*/ 87630 w 685800"/>
              <a:gd name="connsiteY44" fmla="*/ 739140 h 1421664"/>
              <a:gd name="connsiteX45" fmla="*/ 95250 w 685800"/>
              <a:gd name="connsiteY45" fmla="*/ 762000 h 1421664"/>
              <a:gd name="connsiteX46" fmla="*/ 110490 w 685800"/>
              <a:gd name="connsiteY46" fmla="*/ 807720 h 1421664"/>
              <a:gd name="connsiteX47" fmla="*/ 114300 w 685800"/>
              <a:gd name="connsiteY47" fmla="*/ 819150 h 1421664"/>
              <a:gd name="connsiteX48" fmla="*/ 118110 w 685800"/>
              <a:gd name="connsiteY48" fmla="*/ 830580 h 1421664"/>
              <a:gd name="connsiteX49" fmla="*/ 125730 w 685800"/>
              <a:gd name="connsiteY49" fmla="*/ 845820 h 1421664"/>
              <a:gd name="connsiteX50" fmla="*/ 144780 w 685800"/>
              <a:gd name="connsiteY50" fmla="*/ 868680 h 1421664"/>
              <a:gd name="connsiteX51" fmla="*/ 152400 w 685800"/>
              <a:gd name="connsiteY51" fmla="*/ 880110 h 1421664"/>
              <a:gd name="connsiteX52" fmla="*/ 163830 w 685800"/>
              <a:gd name="connsiteY52" fmla="*/ 891540 h 1421664"/>
              <a:gd name="connsiteX53" fmla="*/ 171450 w 685800"/>
              <a:gd name="connsiteY53" fmla="*/ 902970 h 1421664"/>
              <a:gd name="connsiteX54" fmla="*/ 182880 w 685800"/>
              <a:gd name="connsiteY54" fmla="*/ 910590 h 1421664"/>
              <a:gd name="connsiteX55" fmla="*/ 198120 w 685800"/>
              <a:gd name="connsiteY55" fmla="*/ 933450 h 1421664"/>
              <a:gd name="connsiteX56" fmla="*/ 213360 w 685800"/>
              <a:gd name="connsiteY56" fmla="*/ 956310 h 1421664"/>
              <a:gd name="connsiteX57" fmla="*/ 224790 w 685800"/>
              <a:gd name="connsiteY57" fmla="*/ 963930 h 1421664"/>
              <a:gd name="connsiteX58" fmla="*/ 259080 w 685800"/>
              <a:gd name="connsiteY58" fmla="*/ 990600 h 1421664"/>
              <a:gd name="connsiteX59" fmla="*/ 278130 w 685800"/>
              <a:gd name="connsiteY59" fmla="*/ 1021080 h 1421664"/>
              <a:gd name="connsiteX60" fmla="*/ 293370 w 685800"/>
              <a:gd name="connsiteY60" fmla="*/ 1043940 h 1421664"/>
              <a:gd name="connsiteX61" fmla="*/ 300990 w 685800"/>
              <a:gd name="connsiteY61" fmla="*/ 1055370 h 1421664"/>
              <a:gd name="connsiteX62" fmla="*/ 308610 w 685800"/>
              <a:gd name="connsiteY62" fmla="*/ 1066800 h 1421664"/>
              <a:gd name="connsiteX63" fmla="*/ 320040 w 685800"/>
              <a:gd name="connsiteY63" fmla="*/ 1078230 h 1421664"/>
              <a:gd name="connsiteX64" fmla="*/ 346710 w 685800"/>
              <a:gd name="connsiteY64" fmla="*/ 1093470 h 1421664"/>
              <a:gd name="connsiteX65" fmla="*/ 358140 w 685800"/>
              <a:gd name="connsiteY65" fmla="*/ 1097280 h 1421664"/>
              <a:gd name="connsiteX66" fmla="*/ 400050 w 685800"/>
              <a:gd name="connsiteY66" fmla="*/ 1146810 h 1421664"/>
              <a:gd name="connsiteX67" fmla="*/ 407670 w 685800"/>
              <a:gd name="connsiteY67" fmla="*/ 1158240 h 1421664"/>
              <a:gd name="connsiteX68" fmla="*/ 445770 w 685800"/>
              <a:gd name="connsiteY68" fmla="*/ 1234440 h 1421664"/>
              <a:gd name="connsiteX69" fmla="*/ 453390 w 685800"/>
              <a:gd name="connsiteY69" fmla="*/ 1257300 h 1421664"/>
              <a:gd name="connsiteX70" fmla="*/ 461010 w 685800"/>
              <a:gd name="connsiteY70" fmla="*/ 1280160 h 1421664"/>
              <a:gd name="connsiteX71" fmla="*/ 464820 w 685800"/>
              <a:gd name="connsiteY71" fmla="*/ 1291590 h 1421664"/>
              <a:gd name="connsiteX72" fmla="*/ 461010 w 685800"/>
              <a:gd name="connsiteY72" fmla="*/ 1394460 h 1421664"/>
              <a:gd name="connsiteX73" fmla="*/ 457200 w 685800"/>
              <a:gd name="connsiteY73" fmla="*/ 1417320 h 1421664"/>
              <a:gd name="connsiteX74" fmla="*/ 464820 w 685800"/>
              <a:gd name="connsiteY74" fmla="*/ 1405890 h 1421664"/>
              <a:gd name="connsiteX75" fmla="*/ 472440 w 685800"/>
              <a:gd name="connsiteY75" fmla="*/ 1383030 h 1421664"/>
              <a:gd name="connsiteX76" fmla="*/ 487680 w 685800"/>
              <a:gd name="connsiteY76" fmla="*/ 1360170 h 1421664"/>
              <a:gd name="connsiteX77" fmla="*/ 495300 w 685800"/>
              <a:gd name="connsiteY77" fmla="*/ 1329690 h 1421664"/>
              <a:gd name="connsiteX78" fmla="*/ 499110 w 685800"/>
              <a:gd name="connsiteY78" fmla="*/ 1314450 h 1421664"/>
              <a:gd name="connsiteX79" fmla="*/ 502920 w 685800"/>
              <a:gd name="connsiteY79" fmla="*/ 1303020 h 1421664"/>
              <a:gd name="connsiteX80" fmla="*/ 510540 w 685800"/>
              <a:gd name="connsiteY80" fmla="*/ 1272540 h 1421664"/>
              <a:gd name="connsiteX81" fmla="*/ 518160 w 685800"/>
              <a:gd name="connsiteY81" fmla="*/ 1261110 h 1421664"/>
              <a:gd name="connsiteX82" fmla="*/ 598170 w 685800"/>
              <a:gd name="connsiteY82" fmla="*/ 1268730 h 1421664"/>
              <a:gd name="connsiteX83" fmla="*/ 685800 w 685800"/>
              <a:gd name="connsiteY83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04800 w 685800"/>
              <a:gd name="connsiteY16" fmla="*/ 354330 h 1421664"/>
              <a:gd name="connsiteX17" fmla="*/ 281940 w 685800"/>
              <a:gd name="connsiteY17" fmla="*/ 365760 h 1421664"/>
              <a:gd name="connsiteX18" fmla="*/ 270510 w 685800"/>
              <a:gd name="connsiteY18" fmla="*/ 369570 h 1421664"/>
              <a:gd name="connsiteX19" fmla="*/ 259080 w 685800"/>
              <a:gd name="connsiteY19" fmla="*/ 377190 h 1421664"/>
              <a:gd name="connsiteX20" fmla="*/ 236220 w 685800"/>
              <a:gd name="connsiteY20" fmla="*/ 384810 h 1421664"/>
              <a:gd name="connsiteX21" fmla="*/ 213360 w 685800"/>
              <a:gd name="connsiteY21" fmla="*/ 392430 h 1421664"/>
              <a:gd name="connsiteX22" fmla="*/ 156210 w 685800"/>
              <a:gd name="connsiteY22" fmla="*/ 411480 h 1421664"/>
              <a:gd name="connsiteX23" fmla="*/ 144780 w 685800"/>
              <a:gd name="connsiteY23" fmla="*/ 415290 h 1421664"/>
              <a:gd name="connsiteX24" fmla="*/ 133350 w 685800"/>
              <a:gd name="connsiteY24" fmla="*/ 419100 h 1421664"/>
              <a:gd name="connsiteX25" fmla="*/ 106680 w 685800"/>
              <a:gd name="connsiteY25" fmla="*/ 426720 h 1421664"/>
              <a:gd name="connsiteX26" fmla="*/ 91440 w 685800"/>
              <a:gd name="connsiteY26" fmla="*/ 449580 h 1421664"/>
              <a:gd name="connsiteX27" fmla="*/ 83820 w 685800"/>
              <a:gd name="connsiteY27" fmla="*/ 461010 h 1421664"/>
              <a:gd name="connsiteX28" fmla="*/ 76200 w 685800"/>
              <a:gd name="connsiteY28" fmla="*/ 483870 h 1421664"/>
              <a:gd name="connsiteX29" fmla="*/ 72390 w 685800"/>
              <a:gd name="connsiteY29" fmla="*/ 495300 h 1421664"/>
              <a:gd name="connsiteX30" fmla="*/ 68580 w 685800"/>
              <a:gd name="connsiteY30" fmla="*/ 514350 h 1421664"/>
              <a:gd name="connsiteX31" fmla="*/ 60960 w 685800"/>
              <a:gd name="connsiteY31" fmla="*/ 537210 h 1421664"/>
              <a:gd name="connsiteX32" fmla="*/ 57150 w 685800"/>
              <a:gd name="connsiteY32" fmla="*/ 556260 h 1421664"/>
              <a:gd name="connsiteX33" fmla="*/ 34290 w 685800"/>
              <a:gd name="connsiteY33" fmla="*/ 571500 h 1421664"/>
              <a:gd name="connsiteX34" fmla="*/ 11430 w 685800"/>
              <a:gd name="connsiteY34" fmla="*/ 590550 h 1421664"/>
              <a:gd name="connsiteX35" fmla="*/ 0 w 685800"/>
              <a:gd name="connsiteY35" fmla="*/ 594360 h 1421664"/>
              <a:gd name="connsiteX36" fmla="*/ 7620 w 685800"/>
              <a:gd name="connsiteY36" fmla="*/ 617220 h 1421664"/>
              <a:gd name="connsiteX37" fmla="*/ 15240 w 685800"/>
              <a:gd name="connsiteY37" fmla="*/ 628650 h 1421664"/>
              <a:gd name="connsiteX38" fmla="*/ 19050 w 685800"/>
              <a:gd name="connsiteY38" fmla="*/ 640080 h 1421664"/>
              <a:gd name="connsiteX39" fmla="*/ 26670 w 685800"/>
              <a:gd name="connsiteY39" fmla="*/ 651510 h 1421664"/>
              <a:gd name="connsiteX40" fmla="*/ 38100 w 685800"/>
              <a:gd name="connsiteY40" fmla="*/ 674370 h 1421664"/>
              <a:gd name="connsiteX41" fmla="*/ 49530 w 685800"/>
              <a:gd name="connsiteY41" fmla="*/ 685800 h 1421664"/>
              <a:gd name="connsiteX42" fmla="*/ 76200 w 685800"/>
              <a:gd name="connsiteY42" fmla="*/ 716280 h 1421664"/>
              <a:gd name="connsiteX43" fmla="*/ 87630 w 685800"/>
              <a:gd name="connsiteY43" fmla="*/ 739140 h 1421664"/>
              <a:gd name="connsiteX44" fmla="*/ 95250 w 685800"/>
              <a:gd name="connsiteY44" fmla="*/ 762000 h 1421664"/>
              <a:gd name="connsiteX45" fmla="*/ 110490 w 685800"/>
              <a:gd name="connsiteY45" fmla="*/ 807720 h 1421664"/>
              <a:gd name="connsiteX46" fmla="*/ 114300 w 685800"/>
              <a:gd name="connsiteY46" fmla="*/ 819150 h 1421664"/>
              <a:gd name="connsiteX47" fmla="*/ 118110 w 685800"/>
              <a:gd name="connsiteY47" fmla="*/ 830580 h 1421664"/>
              <a:gd name="connsiteX48" fmla="*/ 125730 w 685800"/>
              <a:gd name="connsiteY48" fmla="*/ 845820 h 1421664"/>
              <a:gd name="connsiteX49" fmla="*/ 144780 w 685800"/>
              <a:gd name="connsiteY49" fmla="*/ 868680 h 1421664"/>
              <a:gd name="connsiteX50" fmla="*/ 152400 w 685800"/>
              <a:gd name="connsiteY50" fmla="*/ 880110 h 1421664"/>
              <a:gd name="connsiteX51" fmla="*/ 163830 w 685800"/>
              <a:gd name="connsiteY51" fmla="*/ 891540 h 1421664"/>
              <a:gd name="connsiteX52" fmla="*/ 171450 w 685800"/>
              <a:gd name="connsiteY52" fmla="*/ 902970 h 1421664"/>
              <a:gd name="connsiteX53" fmla="*/ 182880 w 685800"/>
              <a:gd name="connsiteY53" fmla="*/ 910590 h 1421664"/>
              <a:gd name="connsiteX54" fmla="*/ 198120 w 685800"/>
              <a:gd name="connsiteY54" fmla="*/ 933450 h 1421664"/>
              <a:gd name="connsiteX55" fmla="*/ 213360 w 685800"/>
              <a:gd name="connsiteY55" fmla="*/ 956310 h 1421664"/>
              <a:gd name="connsiteX56" fmla="*/ 224790 w 685800"/>
              <a:gd name="connsiteY56" fmla="*/ 963930 h 1421664"/>
              <a:gd name="connsiteX57" fmla="*/ 259080 w 685800"/>
              <a:gd name="connsiteY57" fmla="*/ 990600 h 1421664"/>
              <a:gd name="connsiteX58" fmla="*/ 278130 w 685800"/>
              <a:gd name="connsiteY58" fmla="*/ 1021080 h 1421664"/>
              <a:gd name="connsiteX59" fmla="*/ 293370 w 685800"/>
              <a:gd name="connsiteY59" fmla="*/ 1043940 h 1421664"/>
              <a:gd name="connsiteX60" fmla="*/ 300990 w 685800"/>
              <a:gd name="connsiteY60" fmla="*/ 1055370 h 1421664"/>
              <a:gd name="connsiteX61" fmla="*/ 308610 w 685800"/>
              <a:gd name="connsiteY61" fmla="*/ 1066800 h 1421664"/>
              <a:gd name="connsiteX62" fmla="*/ 320040 w 685800"/>
              <a:gd name="connsiteY62" fmla="*/ 1078230 h 1421664"/>
              <a:gd name="connsiteX63" fmla="*/ 346710 w 685800"/>
              <a:gd name="connsiteY63" fmla="*/ 1093470 h 1421664"/>
              <a:gd name="connsiteX64" fmla="*/ 358140 w 685800"/>
              <a:gd name="connsiteY64" fmla="*/ 1097280 h 1421664"/>
              <a:gd name="connsiteX65" fmla="*/ 400050 w 685800"/>
              <a:gd name="connsiteY65" fmla="*/ 1146810 h 1421664"/>
              <a:gd name="connsiteX66" fmla="*/ 407670 w 685800"/>
              <a:gd name="connsiteY66" fmla="*/ 1158240 h 1421664"/>
              <a:gd name="connsiteX67" fmla="*/ 445770 w 685800"/>
              <a:gd name="connsiteY67" fmla="*/ 1234440 h 1421664"/>
              <a:gd name="connsiteX68" fmla="*/ 453390 w 685800"/>
              <a:gd name="connsiteY68" fmla="*/ 1257300 h 1421664"/>
              <a:gd name="connsiteX69" fmla="*/ 461010 w 685800"/>
              <a:gd name="connsiteY69" fmla="*/ 1280160 h 1421664"/>
              <a:gd name="connsiteX70" fmla="*/ 464820 w 685800"/>
              <a:gd name="connsiteY70" fmla="*/ 1291590 h 1421664"/>
              <a:gd name="connsiteX71" fmla="*/ 461010 w 685800"/>
              <a:gd name="connsiteY71" fmla="*/ 1394460 h 1421664"/>
              <a:gd name="connsiteX72" fmla="*/ 457200 w 685800"/>
              <a:gd name="connsiteY72" fmla="*/ 1417320 h 1421664"/>
              <a:gd name="connsiteX73" fmla="*/ 464820 w 685800"/>
              <a:gd name="connsiteY73" fmla="*/ 1405890 h 1421664"/>
              <a:gd name="connsiteX74" fmla="*/ 472440 w 685800"/>
              <a:gd name="connsiteY74" fmla="*/ 1383030 h 1421664"/>
              <a:gd name="connsiteX75" fmla="*/ 487680 w 685800"/>
              <a:gd name="connsiteY75" fmla="*/ 1360170 h 1421664"/>
              <a:gd name="connsiteX76" fmla="*/ 495300 w 685800"/>
              <a:gd name="connsiteY76" fmla="*/ 1329690 h 1421664"/>
              <a:gd name="connsiteX77" fmla="*/ 499110 w 685800"/>
              <a:gd name="connsiteY77" fmla="*/ 1314450 h 1421664"/>
              <a:gd name="connsiteX78" fmla="*/ 502920 w 685800"/>
              <a:gd name="connsiteY78" fmla="*/ 1303020 h 1421664"/>
              <a:gd name="connsiteX79" fmla="*/ 510540 w 685800"/>
              <a:gd name="connsiteY79" fmla="*/ 1272540 h 1421664"/>
              <a:gd name="connsiteX80" fmla="*/ 518160 w 685800"/>
              <a:gd name="connsiteY80" fmla="*/ 1261110 h 1421664"/>
              <a:gd name="connsiteX81" fmla="*/ 598170 w 685800"/>
              <a:gd name="connsiteY81" fmla="*/ 1268730 h 1421664"/>
              <a:gd name="connsiteX82" fmla="*/ 685800 w 685800"/>
              <a:gd name="connsiteY82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79120 w 685800"/>
              <a:gd name="connsiteY3" fmla="*/ 83820 h 1421664"/>
              <a:gd name="connsiteX4" fmla="*/ 575310 w 685800"/>
              <a:gd name="connsiteY4" fmla="*/ 102870 h 1421664"/>
              <a:gd name="connsiteX5" fmla="*/ 563880 w 685800"/>
              <a:gd name="connsiteY5" fmla="*/ 160020 h 1421664"/>
              <a:gd name="connsiteX6" fmla="*/ 556260 w 685800"/>
              <a:gd name="connsiteY6" fmla="*/ 171450 h 1421664"/>
              <a:gd name="connsiteX7" fmla="*/ 544830 w 685800"/>
              <a:gd name="connsiteY7" fmla="*/ 179070 h 1421664"/>
              <a:gd name="connsiteX8" fmla="*/ 476250 w 685800"/>
              <a:gd name="connsiteY8" fmla="*/ 232410 h 1421664"/>
              <a:gd name="connsiteX9" fmla="*/ 434340 w 685800"/>
              <a:gd name="connsiteY9" fmla="*/ 266700 h 1421664"/>
              <a:gd name="connsiteX10" fmla="*/ 415290 w 685800"/>
              <a:gd name="connsiteY10" fmla="*/ 289560 h 1421664"/>
              <a:gd name="connsiteX11" fmla="*/ 381000 w 685800"/>
              <a:gd name="connsiteY11" fmla="*/ 304800 h 1421664"/>
              <a:gd name="connsiteX12" fmla="*/ 361950 w 685800"/>
              <a:gd name="connsiteY12" fmla="*/ 320040 h 1421664"/>
              <a:gd name="connsiteX13" fmla="*/ 350520 w 685800"/>
              <a:gd name="connsiteY13" fmla="*/ 331470 h 1421664"/>
              <a:gd name="connsiteX14" fmla="*/ 339090 w 685800"/>
              <a:gd name="connsiteY14" fmla="*/ 335280 h 1421664"/>
              <a:gd name="connsiteX15" fmla="*/ 304800 w 685800"/>
              <a:gd name="connsiteY15" fmla="*/ 354330 h 1421664"/>
              <a:gd name="connsiteX16" fmla="*/ 281940 w 685800"/>
              <a:gd name="connsiteY16" fmla="*/ 365760 h 1421664"/>
              <a:gd name="connsiteX17" fmla="*/ 270510 w 685800"/>
              <a:gd name="connsiteY17" fmla="*/ 369570 h 1421664"/>
              <a:gd name="connsiteX18" fmla="*/ 259080 w 685800"/>
              <a:gd name="connsiteY18" fmla="*/ 377190 h 1421664"/>
              <a:gd name="connsiteX19" fmla="*/ 236220 w 685800"/>
              <a:gd name="connsiteY19" fmla="*/ 384810 h 1421664"/>
              <a:gd name="connsiteX20" fmla="*/ 213360 w 685800"/>
              <a:gd name="connsiteY20" fmla="*/ 392430 h 1421664"/>
              <a:gd name="connsiteX21" fmla="*/ 156210 w 685800"/>
              <a:gd name="connsiteY21" fmla="*/ 411480 h 1421664"/>
              <a:gd name="connsiteX22" fmla="*/ 144780 w 685800"/>
              <a:gd name="connsiteY22" fmla="*/ 415290 h 1421664"/>
              <a:gd name="connsiteX23" fmla="*/ 133350 w 685800"/>
              <a:gd name="connsiteY23" fmla="*/ 419100 h 1421664"/>
              <a:gd name="connsiteX24" fmla="*/ 106680 w 685800"/>
              <a:gd name="connsiteY24" fmla="*/ 426720 h 1421664"/>
              <a:gd name="connsiteX25" fmla="*/ 91440 w 685800"/>
              <a:gd name="connsiteY25" fmla="*/ 449580 h 1421664"/>
              <a:gd name="connsiteX26" fmla="*/ 83820 w 685800"/>
              <a:gd name="connsiteY26" fmla="*/ 461010 h 1421664"/>
              <a:gd name="connsiteX27" fmla="*/ 76200 w 685800"/>
              <a:gd name="connsiteY27" fmla="*/ 483870 h 1421664"/>
              <a:gd name="connsiteX28" fmla="*/ 72390 w 685800"/>
              <a:gd name="connsiteY28" fmla="*/ 495300 h 1421664"/>
              <a:gd name="connsiteX29" fmla="*/ 68580 w 685800"/>
              <a:gd name="connsiteY29" fmla="*/ 514350 h 1421664"/>
              <a:gd name="connsiteX30" fmla="*/ 60960 w 685800"/>
              <a:gd name="connsiteY30" fmla="*/ 537210 h 1421664"/>
              <a:gd name="connsiteX31" fmla="*/ 57150 w 685800"/>
              <a:gd name="connsiteY31" fmla="*/ 556260 h 1421664"/>
              <a:gd name="connsiteX32" fmla="*/ 34290 w 685800"/>
              <a:gd name="connsiteY32" fmla="*/ 571500 h 1421664"/>
              <a:gd name="connsiteX33" fmla="*/ 11430 w 685800"/>
              <a:gd name="connsiteY33" fmla="*/ 590550 h 1421664"/>
              <a:gd name="connsiteX34" fmla="*/ 0 w 685800"/>
              <a:gd name="connsiteY34" fmla="*/ 594360 h 1421664"/>
              <a:gd name="connsiteX35" fmla="*/ 7620 w 685800"/>
              <a:gd name="connsiteY35" fmla="*/ 617220 h 1421664"/>
              <a:gd name="connsiteX36" fmla="*/ 15240 w 685800"/>
              <a:gd name="connsiteY36" fmla="*/ 628650 h 1421664"/>
              <a:gd name="connsiteX37" fmla="*/ 19050 w 685800"/>
              <a:gd name="connsiteY37" fmla="*/ 640080 h 1421664"/>
              <a:gd name="connsiteX38" fmla="*/ 26670 w 685800"/>
              <a:gd name="connsiteY38" fmla="*/ 651510 h 1421664"/>
              <a:gd name="connsiteX39" fmla="*/ 38100 w 685800"/>
              <a:gd name="connsiteY39" fmla="*/ 674370 h 1421664"/>
              <a:gd name="connsiteX40" fmla="*/ 49530 w 685800"/>
              <a:gd name="connsiteY40" fmla="*/ 685800 h 1421664"/>
              <a:gd name="connsiteX41" fmla="*/ 76200 w 685800"/>
              <a:gd name="connsiteY41" fmla="*/ 716280 h 1421664"/>
              <a:gd name="connsiteX42" fmla="*/ 87630 w 685800"/>
              <a:gd name="connsiteY42" fmla="*/ 739140 h 1421664"/>
              <a:gd name="connsiteX43" fmla="*/ 95250 w 685800"/>
              <a:gd name="connsiteY43" fmla="*/ 762000 h 1421664"/>
              <a:gd name="connsiteX44" fmla="*/ 110490 w 685800"/>
              <a:gd name="connsiteY44" fmla="*/ 807720 h 1421664"/>
              <a:gd name="connsiteX45" fmla="*/ 114300 w 685800"/>
              <a:gd name="connsiteY45" fmla="*/ 819150 h 1421664"/>
              <a:gd name="connsiteX46" fmla="*/ 118110 w 685800"/>
              <a:gd name="connsiteY46" fmla="*/ 830580 h 1421664"/>
              <a:gd name="connsiteX47" fmla="*/ 125730 w 685800"/>
              <a:gd name="connsiteY47" fmla="*/ 845820 h 1421664"/>
              <a:gd name="connsiteX48" fmla="*/ 144780 w 685800"/>
              <a:gd name="connsiteY48" fmla="*/ 868680 h 1421664"/>
              <a:gd name="connsiteX49" fmla="*/ 152400 w 685800"/>
              <a:gd name="connsiteY49" fmla="*/ 880110 h 1421664"/>
              <a:gd name="connsiteX50" fmla="*/ 163830 w 685800"/>
              <a:gd name="connsiteY50" fmla="*/ 891540 h 1421664"/>
              <a:gd name="connsiteX51" fmla="*/ 171450 w 685800"/>
              <a:gd name="connsiteY51" fmla="*/ 902970 h 1421664"/>
              <a:gd name="connsiteX52" fmla="*/ 182880 w 685800"/>
              <a:gd name="connsiteY52" fmla="*/ 910590 h 1421664"/>
              <a:gd name="connsiteX53" fmla="*/ 198120 w 685800"/>
              <a:gd name="connsiteY53" fmla="*/ 933450 h 1421664"/>
              <a:gd name="connsiteX54" fmla="*/ 213360 w 685800"/>
              <a:gd name="connsiteY54" fmla="*/ 956310 h 1421664"/>
              <a:gd name="connsiteX55" fmla="*/ 224790 w 685800"/>
              <a:gd name="connsiteY55" fmla="*/ 963930 h 1421664"/>
              <a:gd name="connsiteX56" fmla="*/ 259080 w 685800"/>
              <a:gd name="connsiteY56" fmla="*/ 990600 h 1421664"/>
              <a:gd name="connsiteX57" fmla="*/ 278130 w 685800"/>
              <a:gd name="connsiteY57" fmla="*/ 1021080 h 1421664"/>
              <a:gd name="connsiteX58" fmla="*/ 293370 w 685800"/>
              <a:gd name="connsiteY58" fmla="*/ 1043940 h 1421664"/>
              <a:gd name="connsiteX59" fmla="*/ 300990 w 685800"/>
              <a:gd name="connsiteY59" fmla="*/ 1055370 h 1421664"/>
              <a:gd name="connsiteX60" fmla="*/ 308610 w 685800"/>
              <a:gd name="connsiteY60" fmla="*/ 1066800 h 1421664"/>
              <a:gd name="connsiteX61" fmla="*/ 320040 w 685800"/>
              <a:gd name="connsiteY61" fmla="*/ 1078230 h 1421664"/>
              <a:gd name="connsiteX62" fmla="*/ 346710 w 685800"/>
              <a:gd name="connsiteY62" fmla="*/ 1093470 h 1421664"/>
              <a:gd name="connsiteX63" fmla="*/ 358140 w 685800"/>
              <a:gd name="connsiteY63" fmla="*/ 1097280 h 1421664"/>
              <a:gd name="connsiteX64" fmla="*/ 400050 w 685800"/>
              <a:gd name="connsiteY64" fmla="*/ 1146810 h 1421664"/>
              <a:gd name="connsiteX65" fmla="*/ 407670 w 685800"/>
              <a:gd name="connsiteY65" fmla="*/ 1158240 h 1421664"/>
              <a:gd name="connsiteX66" fmla="*/ 445770 w 685800"/>
              <a:gd name="connsiteY66" fmla="*/ 1234440 h 1421664"/>
              <a:gd name="connsiteX67" fmla="*/ 453390 w 685800"/>
              <a:gd name="connsiteY67" fmla="*/ 1257300 h 1421664"/>
              <a:gd name="connsiteX68" fmla="*/ 461010 w 685800"/>
              <a:gd name="connsiteY68" fmla="*/ 1280160 h 1421664"/>
              <a:gd name="connsiteX69" fmla="*/ 464820 w 685800"/>
              <a:gd name="connsiteY69" fmla="*/ 1291590 h 1421664"/>
              <a:gd name="connsiteX70" fmla="*/ 461010 w 685800"/>
              <a:gd name="connsiteY70" fmla="*/ 1394460 h 1421664"/>
              <a:gd name="connsiteX71" fmla="*/ 457200 w 685800"/>
              <a:gd name="connsiteY71" fmla="*/ 1417320 h 1421664"/>
              <a:gd name="connsiteX72" fmla="*/ 464820 w 685800"/>
              <a:gd name="connsiteY72" fmla="*/ 1405890 h 1421664"/>
              <a:gd name="connsiteX73" fmla="*/ 472440 w 685800"/>
              <a:gd name="connsiteY73" fmla="*/ 1383030 h 1421664"/>
              <a:gd name="connsiteX74" fmla="*/ 487680 w 685800"/>
              <a:gd name="connsiteY74" fmla="*/ 1360170 h 1421664"/>
              <a:gd name="connsiteX75" fmla="*/ 495300 w 685800"/>
              <a:gd name="connsiteY75" fmla="*/ 1329690 h 1421664"/>
              <a:gd name="connsiteX76" fmla="*/ 499110 w 685800"/>
              <a:gd name="connsiteY76" fmla="*/ 1314450 h 1421664"/>
              <a:gd name="connsiteX77" fmla="*/ 502920 w 685800"/>
              <a:gd name="connsiteY77" fmla="*/ 1303020 h 1421664"/>
              <a:gd name="connsiteX78" fmla="*/ 510540 w 685800"/>
              <a:gd name="connsiteY78" fmla="*/ 1272540 h 1421664"/>
              <a:gd name="connsiteX79" fmla="*/ 518160 w 685800"/>
              <a:gd name="connsiteY79" fmla="*/ 1261110 h 1421664"/>
              <a:gd name="connsiteX80" fmla="*/ 598170 w 685800"/>
              <a:gd name="connsiteY80" fmla="*/ 1268730 h 1421664"/>
              <a:gd name="connsiteX81" fmla="*/ 685800 w 685800"/>
              <a:gd name="connsiteY81" fmla="*/ 1268730 h 14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85800" h="1421664">
                <a:moveTo>
                  <a:pt x="605790" y="0"/>
                </a:moveTo>
                <a:cubicBezTo>
                  <a:pt x="603171" y="13094"/>
                  <a:pt x="601757" y="21735"/>
                  <a:pt x="598170" y="34290"/>
                </a:cubicBezTo>
                <a:cubicBezTo>
                  <a:pt x="597067" y="38152"/>
                  <a:pt x="596156" y="42128"/>
                  <a:pt x="594360" y="45720"/>
                </a:cubicBezTo>
                <a:cubicBezTo>
                  <a:pt x="591185" y="53975"/>
                  <a:pt x="582295" y="74295"/>
                  <a:pt x="579120" y="83820"/>
                </a:cubicBezTo>
                <a:cubicBezTo>
                  <a:pt x="577715" y="90142"/>
                  <a:pt x="576226" y="96459"/>
                  <a:pt x="575310" y="102870"/>
                </a:cubicBezTo>
                <a:cubicBezTo>
                  <a:pt x="573301" y="116936"/>
                  <a:pt x="573260" y="145951"/>
                  <a:pt x="563880" y="160020"/>
                </a:cubicBezTo>
                <a:cubicBezTo>
                  <a:pt x="561340" y="163830"/>
                  <a:pt x="559498" y="168212"/>
                  <a:pt x="556260" y="171450"/>
                </a:cubicBezTo>
                <a:cubicBezTo>
                  <a:pt x="553022" y="174688"/>
                  <a:pt x="548640" y="176530"/>
                  <a:pt x="544830" y="179070"/>
                </a:cubicBezTo>
                <a:cubicBezTo>
                  <a:pt x="531495" y="189230"/>
                  <a:pt x="494665" y="217805"/>
                  <a:pt x="476250" y="232410"/>
                </a:cubicBezTo>
                <a:cubicBezTo>
                  <a:pt x="459740" y="243205"/>
                  <a:pt x="444500" y="257175"/>
                  <a:pt x="434340" y="266700"/>
                </a:cubicBezTo>
                <a:cubicBezTo>
                  <a:pt x="425555" y="277243"/>
                  <a:pt x="427812" y="281212"/>
                  <a:pt x="415290" y="289560"/>
                </a:cubicBezTo>
                <a:cubicBezTo>
                  <a:pt x="406400" y="295910"/>
                  <a:pt x="389890" y="299720"/>
                  <a:pt x="381000" y="304800"/>
                </a:cubicBezTo>
                <a:cubicBezTo>
                  <a:pt x="363958" y="330363"/>
                  <a:pt x="384034" y="305318"/>
                  <a:pt x="361950" y="320040"/>
                </a:cubicBezTo>
                <a:cubicBezTo>
                  <a:pt x="357467" y="323029"/>
                  <a:pt x="355003" y="328481"/>
                  <a:pt x="350520" y="331470"/>
                </a:cubicBezTo>
                <a:cubicBezTo>
                  <a:pt x="347178" y="333698"/>
                  <a:pt x="342682" y="333484"/>
                  <a:pt x="339090" y="335280"/>
                </a:cubicBezTo>
                <a:cubicBezTo>
                  <a:pt x="331470" y="339090"/>
                  <a:pt x="314325" y="349250"/>
                  <a:pt x="304800" y="354330"/>
                </a:cubicBezTo>
                <a:cubicBezTo>
                  <a:pt x="299085" y="357505"/>
                  <a:pt x="287655" y="363220"/>
                  <a:pt x="281940" y="365760"/>
                </a:cubicBezTo>
                <a:cubicBezTo>
                  <a:pt x="278348" y="367556"/>
                  <a:pt x="274102" y="367774"/>
                  <a:pt x="270510" y="369570"/>
                </a:cubicBezTo>
                <a:cubicBezTo>
                  <a:pt x="266414" y="371618"/>
                  <a:pt x="263264" y="375330"/>
                  <a:pt x="259080" y="377190"/>
                </a:cubicBezTo>
                <a:cubicBezTo>
                  <a:pt x="251740" y="380452"/>
                  <a:pt x="243840" y="382270"/>
                  <a:pt x="236220" y="384810"/>
                </a:cubicBezTo>
                <a:lnTo>
                  <a:pt x="213360" y="392430"/>
                </a:lnTo>
                <a:lnTo>
                  <a:pt x="156210" y="411480"/>
                </a:lnTo>
                <a:lnTo>
                  <a:pt x="144780" y="415290"/>
                </a:lnTo>
                <a:cubicBezTo>
                  <a:pt x="140970" y="416560"/>
                  <a:pt x="137246" y="418126"/>
                  <a:pt x="133350" y="419100"/>
                </a:cubicBezTo>
                <a:cubicBezTo>
                  <a:pt x="114214" y="423884"/>
                  <a:pt x="123078" y="421254"/>
                  <a:pt x="106680" y="426720"/>
                </a:cubicBezTo>
                <a:lnTo>
                  <a:pt x="91440" y="449580"/>
                </a:lnTo>
                <a:cubicBezTo>
                  <a:pt x="88900" y="453390"/>
                  <a:pt x="85268" y="456666"/>
                  <a:pt x="83820" y="461010"/>
                </a:cubicBezTo>
                <a:lnTo>
                  <a:pt x="76200" y="483870"/>
                </a:lnTo>
                <a:cubicBezTo>
                  <a:pt x="74930" y="487680"/>
                  <a:pt x="73178" y="491362"/>
                  <a:pt x="72390" y="495300"/>
                </a:cubicBezTo>
                <a:cubicBezTo>
                  <a:pt x="71120" y="501650"/>
                  <a:pt x="70284" y="508102"/>
                  <a:pt x="68580" y="514350"/>
                </a:cubicBezTo>
                <a:cubicBezTo>
                  <a:pt x="66467" y="522099"/>
                  <a:pt x="62535" y="529334"/>
                  <a:pt x="60960" y="537210"/>
                </a:cubicBezTo>
                <a:cubicBezTo>
                  <a:pt x="59690" y="543560"/>
                  <a:pt x="60046" y="550468"/>
                  <a:pt x="57150" y="556260"/>
                </a:cubicBezTo>
                <a:cubicBezTo>
                  <a:pt x="51442" y="567676"/>
                  <a:pt x="44450" y="568113"/>
                  <a:pt x="34290" y="571500"/>
                </a:cubicBezTo>
                <a:cubicBezTo>
                  <a:pt x="25864" y="579926"/>
                  <a:pt x="22039" y="585246"/>
                  <a:pt x="11430" y="590550"/>
                </a:cubicBezTo>
                <a:cubicBezTo>
                  <a:pt x="7838" y="592346"/>
                  <a:pt x="3810" y="593090"/>
                  <a:pt x="0" y="594360"/>
                </a:cubicBezTo>
                <a:cubicBezTo>
                  <a:pt x="2540" y="601980"/>
                  <a:pt x="3165" y="610537"/>
                  <a:pt x="7620" y="617220"/>
                </a:cubicBezTo>
                <a:cubicBezTo>
                  <a:pt x="10160" y="621030"/>
                  <a:pt x="13192" y="624554"/>
                  <a:pt x="15240" y="628650"/>
                </a:cubicBezTo>
                <a:cubicBezTo>
                  <a:pt x="17036" y="632242"/>
                  <a:pt x="17254" y="636488"/>
                  <a:pt x="19050" y="640080"/>
                </a:cubicBezTo>
                <a:cubicBezTo>
                  <a:pt x="21098" y="644176"/>
                  <a:pt x="24622" y="647414"/>
                  <a:pt x="26670" y="651510"/>
                </a:cubicBezTo>
                <a:cubicBezTo>
                  <a:pt x="35262" y="668693"/>
                  <a:pt x="24451" y="657992"/>
                  <a:pt x="38100" y="674370"/>
                </a:cubicBezTo>
                <a:cubicBezTo>
                  <a:pt x="41549" y="678509"/>
                  <a:pt x="46222" y="681547"/>
                  <a:pt x="49530" y="685800"/>
                </a:cubicBezTo>
                <a:cubicBezTo>
                  <a:pt x="73465" y="716573"/>
                  <a:pt x="54073" y="701528"/>
                  <a:pt x="76200" y="716280"/>
                </a:cubicBezTo>
                <a:cubicBezTo>
                  <a:pt x="90095" y="757965"/>
                  <a:pt x="67935" y="694825"/>
                  <a:pt x="87630" y="739140"/>
                </a:cubicBezTo>
                <a:cubicBezTo>
                  <a:pt x="90892" y="746480"/>
                  <a:pt x="92710" y="754380"/>
                  <a:pt x="95250" y="762000"/>
                </a:cubicBezTo>
                <a:lnTo>
                  <a:pt x="110490" y="807720"/>
                </a:lnTo>
                <a:lnTo>
                  <a:pt x="114300" y="819150"/>
                </a:lnTo>
                <a:cubicBezTo>
                  <a:pt x="115570" y="822960"/>
                  <a:pt x="116314" y="826988"/>
                  <a:pt x="118110" y="830580"/>
                </a:cubicBezTo>
                <a:cubicBezTo>
                  <a:pt x="120650" y="835660"/>
                  <a:pt x="122912" y="840889"/>
                  <a:pt x="125730" y="845820"/>
                </a:cubicBezTo>
                <a:cubicBezTo>
                  <a:pt x="136049" y="863879"/>
                  <a:pt x="130453" y="851487"/>
                  <a:pt x="144780" y="868680"/>
                </a:cubicBezTo>
                <a:cubicBezTo>
                  <a:pt x="147711" y="872198"/>
                  <a:pt x="149469" y="876592"/>
                  <a:pt x="152400" y="880110"/>
                </a:cubicBezTo>
                <a:cubicBezTo>
                  <a:pt x="155849" y="884249"/>
                  <a:pt x="160381" y="887401"/>
                  <a:pt x="163830" y="891540"/>
                </a:cubicBezTo>
                <a:cubicBezTo>
                  <a:pt x="166761" y="895058"/>
                  <a:pt x="168212" y="899732"/>
                  <a:pt x="171450" y="902970"/>
                </a:cubicBezTo>
                <a:cubicBezTo>
                  <a:pt x="174688" y="906208"/>
                  <a:pt x="179070" y="908050"/>
                  <a:pt x="182880" y="910590"/>
                </a:cubicBezTo>
                <a:cubicBezTo>
                  <a:pt x="190167" y="932450"/>
                  <a:pt x="181472" y="912045"/>
                  <a:pt x="198120" y="933450"/>
                </a:cubicBezTo>
                <a:cubicBezTo>
                  <a:pt x="203743" y="940679"/>
                  <a:pt x="205740" y="951230"/>
                  <a:pt x="213360" y="956310"/>
                </a:cubicBezTo>
                <a:cubicBezTo>
                  <a:pt x="217170" y="958850"/>
                  <a:pt x="221368" y="960888"/>
                  <a:pt x="224790" y="963930"/>
                </a:cubicBezTo>
                <a:cubicBezTo>
                  <a:pt x="255630" y="991343"/>
                  <a:pt x="235511" y="982744"/>
                  <a:pt x="259080" y="990600"/>
                </a:cubicBezTo>
                <a:cubicBezTo>
                  <a:pt x="267970" y="1000125"/>
                  <a:pt x="272415" y="1012190"/>
                  <a:pt x="278130" y="1021080"/>
                </a:cubicBezTo>
                <a:cubicBezTo>
                  <a:pt x="282578" y="1029086"/>
                  <a:pt x="288290" y="1036320"/>
                  <a:pt x="293370" y="1043940"/>
                </a:cubicBezTo>
                <a:lnTo>
                  <a:pt x="300990" y="1055370"/>
                </a:lnTo>
                <a:cubicBezTo>
                  <a:pt x="303530" y="1059180"/>
                  <a:pt x="305372" y="1063562"/>
                  <a:pt x="308610" y="1066800"/>
                </a:cubicBezTo>
                <a:cubicBezTo>
                  <a:pt x="312420" y="1070610"/>
                  <a:pt x="315901" y="1074781"/>
                  <a:pt x="320040" y="1078230"/>
                </a:cubicBezTo>
                <a:cubicBezTo>
                  <a:pt x="326792" y="1083857"/>
                  <a:pt x="339038" y="1090182"/>
                  <a:pt x="346710" y="1093470"/>
                </a:cubicBezTo>
                <a:cubicBezTo>
                  <a:pt x="350401" y="1095052"/>
                  <a:pt x="354330" y="1096010"/>
                  <a:pt x="358140" y="1097280"/>
                </a:cubicBezTo>
                <a:cubicBezTo>
                  <a:pt x="367030" y="1106170"/>
                  <a:pt x="391795" y="1136650"/>
                  <a:pt x="400050" y="1146810"/>
                </a:cubicBezTo>
                <a:cubicBezTo>
                  <a:pt x="402590" y="1150620"/>
                  <a:pt x="403326" y="1156792"/>
                  <a:pt x="407670" y="1158240"/>
                </a:cubicBezTo>
                <a:lnTo>
                  <a:pt x="445770" y="1234440"/>
                </a:lnTo>
                <a:cubicBezTo>
                  <a:pt x="451485" y="1250315"/>
                  <a:pt x="450850" y="1249680"/>
                  <a:pt x="453390" y="1257300"/>
                </a:cubicBezTo>
                <a:lnTo>
                  <a:pt x="461010" y="1280160"/>
                </a:lnTo>
                <a:lnTo>
                  <a:pt x="464820" y="1291590"/>
                </a:lnTo>
                <a:cubicBezTo>
                  <a:pt x="463550" y="1325880"/>
                  <a:pt x="463086" y="1360209"/>
                  <a:pt x="461010" y="1394460"/>
                </a:cubicBezTo>
                <a:cubicBezTo>
                  <a:pt x="460543" y="1402171"/>
                  <a:pt x="454757" y="1409991"/>
                  <a:pt x="457200" y="1417320"/>
                </a:cubicBezTo>
                <a:cubicBezTo>
                  <a:pt x="458648" y="1421664"/>
                  <a:pt x="462960" y="1410074"/>
                  <a:pt x="464820" y="1405890"/>
                </a:cubicBezTo>
                <a:cubicBezTo>
                  <a:pt x="468082" y="1398550"/>
                  <a:pt x="467985" y="1389713"/>
                  <a:pt x="472440" y="1383030"/>
                </a:cubicBezTo>
                <a:lnTo>
                  <a:pt x="487680" y="1360170"/>
                </a:lnTo>
                <a:lnTo>
                  <a:pt x="495300" y="1329690"/>
                </a:lnTo>
                <a:cubicBezTo>
                  <a:pt x="496570" y="1324610"/>
                  <a:pt x="497454" y="1319418"/>
                  <a:pt x="499110" y="1314450"/>
                </a:cubicBezTo>
                <a:cubicBezTo>
                  <a:pt x="500380" y="1310640"/>
                  <a:pt x="501946" y="1306916"/>
                  <a:pt x="502920" y="1303020"/>
                </a:cubicBezTo>
                <a:cubicBezTo>
                  <a:pt x="505094" y="1294325"/>
                  <a:pt x="506185" y="1281249"/>
                  <a:pt x="510540" y="1272540"/>
                </a:cubicBezTo>
                <a:cubicBezTo>
                  <a:pt x="512588" y="1268444"/>
                  <a:pt x="515620" y="1264920"/>
                  <a:pt x="518160" y="1261110"/>
                </a:cubicBezTo>
                <a:cubicBezTo>
                  <a:pt x="550026" y="1271732"/>
                  <a:pt x="532903" y="1267138"/>
                  <a:pt x="598170" y="1268730"/>
                </a:cubicBezTo>
                <a:cubicBezTo>
                  <a:pt x="627371" y="1269442"/>
                  <a:pt x="656590" y="1268730"/>
                  <a:pt x="685800" y="1268730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 rot="3307074">
            <a:off x="10095720" y="3911547"/>
            <a:ext cx="1345725" cy="79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2060"/>
                </a:solidFill>
              </a:rPr>
              <a:t>nouveau tracé (projet)</a:t>
            </a:r>
          </a:p>
        </p:txBody>
      </p:sp>
      <p:grpSp>
        <p:nvGrpSpPr>
          <p:cNvPr id="75" name="Groupe 74"/>
          <p:cNvGrpSpPr/>
          <p:nvPr/>
        </p:nvGrpSpPr>
        <p:grpSpPr>
          <a:xfrm>
            <a:off x="8172454" y="4902552"/>
            <a:ext cx="2970148" cy="946157"/>
            <a:chOff x="6207190" y="4989594"/>
            <a:chExt cx="2970148" cy="946157"/>
          </a:xfrm>
        </p:grpSpPr>
        <p:sp>
          <p:nvSpPr>
            <p:cNvPr id="76" name="Forme libre 75"/>
            <p:cNvSpPr/>
            <p:nvPr/>
          </p:nvSpPr>
          <p:spPr>
            <a:xfrm>
              <a:off x="6207190" y="4989594"/>
              <a:ext cx="2970148" cy="887331"/>
            </a:xfrm>
            <a:custGeom>
              <a:avLst/>
              <a:gdLst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912748 w 2970148"/>
                <a:gd name="connsiteY56" fmla="*/ 511094 h 887331"/>
                <a:gd name="connsiteX57" fmla="*/ 884173 w 2970148"/>
                <a:gd name="connsiteY57" fmla="*/ 501569 h 887331"/>
                <a:gd name="connsiteX58" fmla="*/ 846073 w 2970148"/>
                <a:gd name="connsiteY58" fmla="*/ 482519 h 887331"/>
                <a:gd name="connsiteX59" fmla="*/ 827023 w 2970148"/>
                <a:gd name="connsiteY59" fmla="*/ 472994 h 887331"/>
                <a:gd name="connsiteX60" fmla="*/ 760348 w 2970148"/>
                <a:gd name="connsiteY60" fmla="*/ 453944 h 887331"/>
                <a:gd name="connsiteX61" fmla="*/ 741298 w 2970148"/>
                <a:gd name="connsiteY61" fmla="*/ 444419 h 887331"/>
                <a:gd name="connsiteX62" fmla="*/ 727010 w 2970148"/>
                <a:gd name="connsiteY62" fmla="*/ 434894 h 887331"/>
                <a:gd name="connsiteX63" fmla="*/ 703198 w 2970148"/>
                <a:gd name="connsiteY63" fmla="*/ 425369 h 887331"/>
                <a:gd name="connsiteX64" fmla="*/ 655573 w 2970148"/>
                <a:gd name="connsiteY64" fmla="*/ 411081 h 887331"/>
                <a:gd name="connsiteX65" fmla="*/ 641285 w 2970148"/>
                <a:gd name="connsiteY65" fmla="*/ 401556 h 887331"/>
                <a:gd name="connsiteX66" fmla="*/ 607948 w 2970148"/>
                <a:gd name="connsiteY66" fmla="*/ 396794 h 887331"/>
                <a:gd name="connsiteX67" fmla="*/ 565085 w 2970148"/>
                <a:gd name="connsiteY67" fmla="*/ 382506 h 887331"/>
                <a:gd name="connsiteX68" fmla="*/ 546035 w 2970148"/>
                <a:gd name="connsiteY68" fmla="*/ 377744 h 887331"/>
                <a:gd name="connsiteX69" fmla="*/ 517460 w 2970148"/>
                <a:gd name="connsiteY69" fmla="*/ 368219 h 887331"/>
                <a:gd name="connsiteX70" fmla="*/ 503173 w 2970148"/>
                <a:gd name="connsiteY70" fmla="*/ 358694 h 887331"/>
                <a:gd name="connsiteX71" fmla="*/ 469835 w 2970148"/>
                <a:gd name="connsiteY71" fmla="*/ 330119 h 887331"/>
                <a:gd name="connsiteX72" fmla="*/ 455548 w 2970148"/>
                <a:gd name="connsiteY72" fmla="*/ 320594 h 887331"/>
                <a:gd name="connsiteX73" fmla="*/ 436498 w 2970148"/>
                <a:gd name="connsiteY73" fmla="*/ 315831 h 887331"/>
                <a:gd name="connsiteX74" fmla="*/ 398398 w 2970148"/>
                <a:gd name="connsiteY74" fmla="*/ 296781 h 887331"/>
                <a:gd name="connsiteX75" fmla="*/ 379348 w 2970148"/>
                <a:gd name="connsiteY75" fmla="*/ 287256 h 887331"/>
                <a:gd name="connsiteX76" fmla="*/ 350773 w 2970148"/>
                <a:gd name="connsiteY76" fmla="*/ 277731 h 887331"/>
                <a:gd name="connsiteX77" fmla="*/ 322198 w 2970148"/>
                <a:gd name="connsiteY77" fmla="*/ 263444 h 887331"/>
                <a:gd name="connsiteX78" fmla="*/ 303148 w 2970148"/>
                <a:gd name="connsiteY78" fmla="*/ 249156 h 887331"/>
                <a:gd name="connsiteX79" fmla="*/ 288860 w 2970148"/>
                <a:gd name="connsiteY79" fmla="*/ 239631 h 887331"/>
                <a:gd name="connsiteX80" fmla="*/ 265048 w 2970148"/>
                <a:gd name="connsiteY80" fmla="*/ 211056 h 887331"/>
                <a:gd name="connsiteX81" fmla="*/ 231710 w 2970148"/>
                <a:gd name="connsiteY81" fmla="*/ 192006 h 887331"/>
                <a:gd name="connsiteX82" fmla="*/ 203135 w 2970148"/>
                <a:gd name="connsiteY82" fmla="*/ 177719 h 887331"/>
                <a:gd name="connsiteX83" fmla="*/ 160273 w 2970148"/>
                <a:gd name="connsiteY83" fmla="*/ 144381 h 887331"/>
                <a:gd name="connsiteX84" fmla="*/ 145985 w 2970148"/>
                <a:gd name="connsiteY84" fmla="*/ 125331 h 887331"/>
                <a:gd name="connsiteX85" fmla="*/ 117410 w 2970148"/>
                <a:gd name="connsiteY85" fmla="*/ 106281 h 887331"/>
                <a:gd name="connsiteX86" fmla="*/ 74548 w 2970148"/>
                <a:gd name="connsiteY86" fmla="*/ 72944 h 887331"/>
                <a:gd name="connsiteX87" fmla="*/ 60260 w 2970148"/>
                <a:gd name="connsiteY87" fmla="*/ 58656 h 887331"/>
                <a:gd name="connsiteX88" fmla="*/ 31685 w 2970148"/>
                <a:gd name="connsiteY88" fmla="*/ 39606 h 887331"/>
                <a:gd name="connsiteX89" fmla="*/ 12635 w 2970148"/>
                <a:gd name="connsiteY89" fmla="*/ 15794 h 887331"/>
                <a:gd name="connsiteX90" fmla="*/ 3110 w 2970148"/>
                <a:gd name="connsiteY9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912748 w 2970148"/>
                <a:gd name="connsiteY56" fmla="*/ 511094 h 887331"/>
                <a:gd name="connsiteX57" fmla="*/ 884173 w 2970148"/>
                <a:gd name="connsiteY57" fmla="*/ 501569 h 887331"/>
                <a:gd name="connsiteX58" fmla="*/ 846073 w 2970148"/>
                <a:gd name="connsiteY58" fmla="*/ 482519 h 887331"/>
                <a:gd name="connsiteX59" fmla="*/ 760348 w 2970148"/>
                <a:gd name="connsiteY59" fmla="*/ 453944 h 887331"/>
                <a:gd name="connsiteX60" fmla="*/ 741298 w 2970148"/>
                <a:gd name="connsiteY60" fmla="*/ 444419 h 887331"/>
                <a:gd name="connsiteX61" fmla="*/ 727010 w 2970148"/>
                <a:gd name="connsiteY61" fmla="*/ 434894 h 887331"/>
                <a:gd name="connsiteX62" fmla="*/ 703198 w 2970148"/>
                <a:gd name="connsiteY62" fmla="*/ 425369 h 887331"/>
                <a:gd name="connsiteX63" fmla="*/ 655573 w 2970148"/>
                <a:gd name="connsiteY63" fmla="*/ 411081 h 887331"/>
                <a:gd name="connsiteX64" fmla="*/ 641285 w 2970148"/>
                <a:gd name="connsiteY64" fmla="*/ 401556 h 887331"/>
                <a:gd name="connsiteX65" fmla="*/ 607948 w 2970148"/>
                <a:gd name="connsiteY65" fmla="*/ 396794 h 887331"/>
                <a:gd name="connsiteX66" fmla="*/ 565085 w 2970148"/>
                <a:gd name="connsiteY66" fmla="*/ 382506 h 887331"/>
                <a:gd name="connsiteX67" fmla="*/ 546035 w 2970148"/>
                <a:gd name="connsiteY67" fmla="*/ 377744 h 887331"/>
                <a:gd name="connsiteX68" fmla="*/ 517460 w 2970148"/>
                <a:gd name="connsiteY68" fmla="*/ 368219 h 887331"/>
                <a:gd name="connsiteX69" fmla="*/ 503173 w 2970148"/>
                <a:gd name="connsiteY69" fmla="*/ 358694 h 887331"/>
                <a:gd name="connsiteX70" fmla="*/ 469835 w 2970148"/>
                <a:gd name="connsiteY70" fmla="*/ 330119 h 887331"/>
                <a:gd name="connsiteX71" fmla="*/ 455548 w 2970148"/>
                <a:gd name="connsiteY71" fmla="*/ 320594 h 887331"/>
                <a:gd name="connsiteX72" fmla="*/ 436498 w 2970148"/>
                <a:gd name="connsiteY72" fmla="*/ 315831 h 887331"/>
                <a:gd name="connsiteX73" fmla="*/ 398398 w 2970148"/>
                <a:gd name="connsiteY73" fmla="*/ 296781 h 887331"/>
                <a:gd name="connsiteX74" fmla="*/ 379348 w 2970148"/>
                <a:gd name="connsiteY74" fmla="*/ 287256 h 887331"/>
                <a:gd name="connsiteX75" fmla="*/ 350773 w 2970148"/>
                <a:gd name="connsiteY75" fmla="*/ 277731 h 887331"/>
                <a:gd name="connsiteX76" fmla="*/ 322198 w 2970148"/>
                <a:gd name="connsiteY76" fmla="*/ 263444 h 887331"/>
                <a:gd name="connsiteX77" fmla="*/ 303148 w 2970148"/>
                <a:gd name="connsiteY77" fmla="*/ 249156 h 887331"/>
                <a:gd name="connsiteX78" fmla="*/ 288860 w 2970148"/>
                <a:gd name="connsiteY78" fmla="*/ 239631 h 887331"/>
                <a:gd name="connsiteX79" fmla="*/ 265048 w 2970148"/>
                <a:gd name="connsiteY79" fmla="*/ 211056 h 887331"/>
                <a:gd name="connsiteX80" fmla="*/ 231710 w 2970148"/>
                <a:gd name="connsiteY80" fmla="*/ 192006 h 887331"/>
                <a:gd name="connsiteX81" fmla="*/ 203135 w 2970148"/>
                <a:gd name="connsiteY81" fmla="*/ 177719 h 887331"/>
                <a:gd name="connsiteX82" fmla="*/ 160273 w 2970148"/>
                <a:gd name="connsiteY82" fmla="*/ 144381 h 887331"/>
                <a:gd name="connsiteX83" fmla="*/ 145985 w 2970148"/>
                <a:gd name="connsiteY83" fmla="*/ 125331 h 887331"/>
                <a:gd name="connsiteX84" fmla="*/ 117410 w 2970148"/>
                <a:gd name="connsiteY84" fmla="*/ 106281 h 887331"/>
                <a:gd name="connsiteX85" fmla="*/ 74548 w 2970148"/>
                <a:gd name="connsiteY85" fmla="*/ 72944 h 887331"/>
                <a:gd name="connsiteX86" fmla="*/ 60260 w 2970148"/>
                <a:gd name="connsiteY86" fmla="*/ 58656 h 887331"/>
                <a:gd name="connsiteX87" fmla="*/ 31685 w 2970148"/>
                <a:gd name="connsiteY87" fmla="*/ 39606 h 887331"/>
                <a:gd name="connsiteX88" fmla="*/ 12635 w 2970148"/>
                <a:gd name="connsiteY88" fmla="*/ 15794 h 887331"/>
                <a:gd name="connsiteX89" fmla="*/ 3110 w 2970148"/>
                <a:gd name="connsiteY8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46035 w 2970148"/>
                <a:gd name="connsiteY66" fmla="*/ 377744 h 887331"/>
                <a:gd name="connsiteX67" fmla="*/ 517460 w 2970148"/>
                <a:gd name="connsiteY67" fmla="*/ 368219 h 887331"/>
                <a:gd name="connsiteX68" fmla="*/ 503173 w 2970148"/>
                <a:gd name="connsiteY68" fmla="*/ 358694 h 887331"/>
                <a:gd name="connsiteX69" fmla="*/ 469835 w 2970148"/>
                <a:gd name="connsiteY69" fmla="*/ 330119 h 887331"/>
                <a:gd name="connsiteX70" fmla="*/ 455548 w 2970148"/>
                <a:gd name="connsiteY70" fmla="*/ 320594 h 887331"/>
                <a:gd name="connsiteX71" fmla="*/ 436498 w 2970148"/>
                <a:gd name="connsiteY71" fmla="*/ 315831 h 887331"/>
                <a:gd name="connsiteX72" fmla="*/ 398398 w 2970148"/>
                <a:gd name="connsiteY72" fmla="*/ 296781 h 887331"/>
                <a:gd name="connsiteX73" fmla="*/ 379348 w 2970148"/>
                <a:gd name="connsiteY73" fmla="*/ 287256 h 887331"/>
                <a:gd name="connsiteX74" fmla="*/ 350773 w 2970148"/>
                <a:gd name="connsiteY74" fmla="*/ 277731 h 887331"/>
                <a:gd name="connsiteX75" fmla="*/ 322198 w 2970148"/>
                <a:gd name="connsiteY75" fmla="*/ 263444 h 887331"/>
                <a:gd name="connsiteX76" fmla="*/ 303148 w 2970148"/>
                <a:gd name="connsiteY76" fmla="*/ 249156 h 887331"/>
                <a:gd name="connsiteX77" fmla="*/ 288860 w 2970148"/>
                <a:gd name="connsiteY77" fmla="*/ 239631 h 887331"/>
                <a:gd name="connsiteX78" fmla="*/ 265048 w 2970148"/>
                <a:gd name="connsiteY78" fmla="*/ 211056 h 887331"/>
                <a:gd name="connsiteX79" fmla="*/ 231710 w 2970148"/>
                <a:gd name="connsiteY79" fmla="*/ 192006 h 887331"/>
                <a:gd name="connsiteX80" fmla="*/ 203135 w 2970148"/>
                <a:gd name="connsiteY80" fmla="*/ 177719 h 887331"/>
                <a:gd name="connsiteX81" fmla="*/ 160273 w 2970148"/>
                <a:gd name="connsiteY81" fmla="*/ 144381 h 887331"/>
                <a:gd name="connsiteX82" fmla="*/ 145985 w 2970148"/>
                <a:gd name="connsiteY82" fmla="*/ 125331 h 887331"/>
                <a:gd name="connsiteX83" fmla="*/ 117410 w 2970148"/>
                <a:gd name="connsiteY83" fmla="*/ 106281 h 887331"/>
                <a:gd name="connsiteX84" fmla="*/ 74548 w 2970148"/>
                <a:gd name="connsiteY84" fmla="*/ 72944 h 887331"/>
                <a:gd name="connsiteX85" fmla="*/ 60260 w 2970148"/>
                <a:gd name="connsiteY85" fmla="*/ 58656 h 887331"/>
                <a:gd name="connsiteX86" fmla="*/ 31685 w 2970148"/>
                <a:gd name="connsiteY86" fmla="*/ 39606 h 887331"/>
                <a:gd name="connsiteX87" fmla="*/ 12635 w 2970148"/>
                <a:gd name="connsiteY87" fmla="*/ 15794 h 887331"/>
                <a:gd name="connsiteX88" fmla="*/ 3110 w 2970148"/>
                <a:gd name="connsiteY8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46035 w 2970148"/>
                <a:gd name="connsiteY66" fmla="*/ 377744 h 887331"/>
                <a:gd name="connsiteX67" fmla="*/ 503173 w 2970148"/>
                <a:gd name="connsiteY67" fmla="*/ 358694 h 887331"/>
                <a:gd name="connsiteX68" fmla="*/ 469835 w 2970148"/>
                <a:gd name="connsiteY68" fmla="*/ 330119 h 887331"/>
                <a:gd name="connsiteX69" fmla="*/ 455548 w 2970148"/>
                <a:gd name="connsiteY69" fmla="*/ 320594 h 887331"/>
                <a:gd name="connsiteX70" fmla="*/ 436498 w 2970148"/>
                <a:gd name="connsiteY70" fmla="*/ 315831 h 887331"/>
                <a:gd name="connsiteX71" fmla="*/ 398398 w 2970148"/>
                <a:gd name="connsiteY71" fmla="*/ 296781 h 887331"/>
                <a:gd name="connsiteX72" fmla="*/ 379348 w 2970148"/>
                <a:gd name="connsiteY72" fmla="*/ 287256 h 887331"/>
                <a:gd name="connsiteX73" fmla="*/ 350773 w 2970148"/>
                <a:gd name="connsiteY73" fmla="*/ 277731 h 887331"/>
                <a:gd name="connsiteX74" fmla="*/ 322198 w 2970148"/>
                <a:gd name="connsiteY74" fmla="*/ 263444 h 887331"/>
                <a:gd name="connsiteX75" fmla="*/ 303148 w 2970148"/>
                <a:gd name="connsiteY75" fmla="*/ 249156 h 887331"/>
                <a:gd name="connsiteX76" fmla="*/ 288860 w 2970148"/>
                <a:gd name="connsiteY76" fmla="*/ 239631 h 887331"/>
                <a:gd name="connsiteX77" fmla="*/ 265048 w 2970148"/>
                <a:gd name="connsiteY77" fmla="*/ 211056 h 887331"/>
                <a:gd name="connsiteX78" fmla="*/ 231710 w 2970148"/>
                <a:gd name="connsiteY78" fmla="*/ 192006 h 887331"/>
                <a:gd name="connsiteX79" fmla="*/ 203135 w 2970148"/>
                <a:gd name="connsiteY79" fmla="*/ 177719 h 887331"/>
                <a:gd name="connsiteX80" fmla="*/ 160273 w 2970148"/>
                <a:gd name="connsiteY80" fmla="*/ 144381 h 887331"/>
                <a:gd name="connsiteX81" fmla="*/ 145985 w 2970148"/>
                <a:gd name="connsiteY81" fmla="*/ 125331 h 887331"/>
                <a:gd name="connsiteX82" fmla="*/ 117410 w 2970148"/>
                <a:gd name="connsiteY82" fmla="*/ 106281 h 887331"/>
                <a:gd name="connsiteX83" fmla="*/ 74548 w 2970148"/>
                <a:gd name="connsiteY83" fmla="*/ 72944 h 887331"/>
                <a:gd name="connsiteX84" fmla="*/ 60260 w 2970148"/>
                <a:gd name="connsiteY84" fmla="*/ 58656 h 887331"/>
                <a:gd name="connsiteX85" fmla="*/ 31685 w 2970148"/>
                <a:gd name="connsiteY85" fmla="*/ 39606 h 887331"/>
                <a:gd name="connsiteX86" fmla="*/ 12635 w 2970148"/>
                <a:gd name="connsiteY86" fmla="*/ 15794 h 887331"/>
                <a:gd name="connsiteX87" fmla="*/ 3110 w 2970148"/>
                <a:gd name="connsiteY8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03173 w 2970148"/>
                <a:gd name="connsiteY66" fmla="*/ 358694 h 887331"/>
                <a:gd name="connsiteX67" fmla="*/ 469835 w 2970148"/>
                <a:gd name="connsiteY67" fmla="*/ 330119 h 887331"/>
                <a:gd name="connsiteX68" fmla="*/ 455548 w 2970148"/>
                <a:gd name="connsiteY68" fmla="*/ 320594 h 887331"/>
                <a:gd name="connsiteX69" fmla="*/ 436498 w 2970148"/>
                <a:gd name="connsiteY69" fmla="*/ 315831 h 887331"/>
                <a:gd name="connsiteX70" fmla="*/ 398398 w 2970148"/>
                <a:gd name="connsiteY70" fmla="*/ 296781 h 887331"/>
                <a:gd name="connsiteX71" fmla="*/ 379348 w 2970148"/>
                <a:gd name="connsiteY71" fmla="*/ 287256 h 887331"/>
                <a:gd name="connsiteX72" fmla="*/ 350773 w 2970148"/>
                <a:gd name="connsiteY72" fmla="*/ 277731 h 887331"/>
                <a:gd name="connsiteX73" fmla="*/ 322198 w 2970148"/>
                <a:gd name="connsiteY73" fmla="*/ 263444 h 887331"/>
                <a:gd name="connsiteX74" fmla="*/ 303148 w 2970148"/>
                <a:gd name="connsiteY74" fmla="*/ 249156 h 887331"/>
                <a:gd name="connsiteX75" fmla="*/ 288860 w 2970148"/>
                <a:gd name="connsiteY75" fmla="*/ 239631 h 887331"/>
                <a:gd name="connsiteX76" fmla="*/ 265048 w 2970148"/>
                <a:gd name="connsiteY76" fmla="*/ 211056 h 887331"/>
                <a:gd name="connsiteX77" fmla="*/ 231710 w 2970148"/>
                <a:gd name="connsiteY77" fmla="*/ 192006 h 887331"/>
                <a:gd name="connsiteX78" fmla="*/ 203135 w 2970148"/>
                <a:gd name="connsiteY78" fmla="*/ 177719 h 887331"/>
                <a:gd name="connsiteX79" fmla="*/ 160273 w 2970148"/>
                <a:gd name="connsiteY79" fmla="*/ 144381 h 887331"/>
                <a:gd name="connsiteX80" fmla="*/ 145985 w 2970148"/>
                <a:gd name="connsiteY80" fmla="*/ 125331 h 887331"/>
                <a:gd name="connsiteX81" fmla="*/ 117410 w 2970148"/>
                <a:gd name="connsiteY81" fmla="*/ 106281 h 887331"/>
                <a:gd name="connsiteX82" fmla="*/ 74548 w 2970148"/>
                <a:gd name="connsiteY82" fmla="*/ 72944 h 887331"/>
                <a:gd name="connsiteX83" fmla="*/ 60260 w 2970148"/>
                <a:gd name="connsiteY83" fmla="*/ 58656 h 887331"/>
                <a:gd name="connsiteX84" fmla="*/ 31685 w 2970148"/>
                <a:gd name="connsiteY84" fmla="*/ 39606 h 887331"/>
                <a:gd name="connsiteX85" fmla="*/ 12635 w 2970148"/>
                <a:gd name="connsiteY85" fmla="*/ 15794 h 887331"/>
                <a:gd name="connsiteX86" fmla="*/ 3110 w 2970148"/>
                <a:gd name="connsiteY8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03173 w 2970148"/>
                <a:gd name="connsiteY66" fmla="*/ 358694 h 887331"/>
                <a:gd name="connsiteX67" fmla="*/ 469835 w 2970148"/>
                <a:gd name="connsiteY67" fmla="*/ 330119 h 887331"/>
                <a:gd name="connsiteX68" fmla="*/ 455548 w 2970148"/>
                <a:gd name="connsiteY68" fmla="*/ 320594 h 887331"/>
                <a:gd name="connsiteX69" fmla="*/ 398398 w 2970148"/>
                <a:gd name="connsiteY69" fmla="*/ 296781 h 887331"/>
                <a:gd name="connsiteX70" fmla="*/ 379348 w 2970148"/>
                <a:gd name="connsiteY70" fmla="*/ 287256 h 887331"/>
                <a:gd name="connsiteX71" fmla="*/ 350773 w 2970148"/>
                <a:gd name="connsiteY71" fmla="*/ 277731 h 887331"/>
                <a:gd name="connsiteX72" fmla="*/ 322198 w 2970148"/>
                <a:gd name="connsiteY72" fmla="*/ 263444 h 887331"/>
                <a:gd name="connsiteX73" fmla="*/ 303148 w 2970148"/>
                <a:gd name="connsiteY73" fmla="*/ 249156 h 887331"/>
                <a:gd name="connsiteX74" fmla="*/ 288860 w 2970148"/>
                <a:gd name="connsiteY74" fmla="*/ 239631 h 887331"/>
                <a:gd name="connsiteX75" fmla="*/ 265048 w 2970148"/>
                <a:gd name="connsiteY75" fmla="*/ 211056 h 887331"/>
                <a:gd name="connsiteX76" fmla="*/ 231710 w 2970148"/>
                <a:gd name="connsiteY76" fmla="*/ 192006 h 887331"/>
                <a:gd name="connsiteX77" fmla="*/ 203135 w 2970148"/>
                <a:gd name="connsiteY77" fmla="*/ 177719 h 887331"/>
                <a:gd name="connsiteX78" fmla="*/ 160273 w 2970148"/>
                <a:gd name="connsiteY78" fmla="*/ 144381 h 887331"/>
                <a:gd name="connsiteX79" fmla="*/ 145985 w 2970148"/>
                <a:gd name="connsiteY79" fmla="*/ 125331 h 887331"/>
                <a:gd name="connsiteX80" fmla="*/ 117410 w 2970148"/>
                <a:gd name="connsiteY80" fmla="*/ 106281 h 887331"/>
                <a:gd name="connsiteX81" fmla="*/ 74548 w 2970148"/>
                <a:gd name="connsiteY81" fmla="*/ 72944 h 887331"/>
                <a:gd name="connsiteX82" fmla="*/ 60260 w 2970148"/>
                <a:gd name="connsiteY82" fmla="*/ 58656 h 887331"/>
                <a:gd name="connsiteX83" fmla="*/ 31685 w 2970148"/>
                <a:gd name="connsiteY83" fmla="*/ 39606 h 887331"/>
                <a:gd name="connsiteX84" fmla="*/ 12635 w 2970148"/>
                <a:gd name="connsiteY84" fmla="*/ 15794 h 887331"/>
                <a:gd name="connsiteX85" fmla="*/ 3110 w 2970148"/>
                <a:gd name="connsiteY8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469835 w 2970148"/>
                <a:gd name="connsiteY66" fmla="*/ 330119 h 887331"/>
                <a:gd name="connsiteX67" fmla="*/ 455548 w 2970148"/>
                <a:gd name="connsiteY67" fmla="*/ 320594 h 887331"/>
                <a:gd name="connsiteX68" fmla="*/ 398398 w 2970148"/>
                <a:gd name="connsiteY68" fmla="*/ 296781 h 887331"/>
                <a:gd name="connsiteX69" fmla="*/ 379348 w 2970148"/>
                <a:gd name="connsiteY69" fmla="*/ 287256 h 887331"/>
                <a:gd name="connsiteX70" fmla="*/ 350773 w 2970148"/>
                <a:gd name="connsiteY70" fmla="*/ 277731 h 887331"/>
                <a:gd name="connsiteX71" fmla="*/ 322198 w 2970148"/>
                <a:gd name="connsiteY71" fmla="*/ 263444 h 887331"/>
                <a:gd name="connsiteX72" fmla="*/ 303148 w 2970148"/>
                <a:gd name="connsiteY72" fmla="*/ 249156 h 887331"/>
                <a:gd name="connsiteX73" fmla="*/ 288860 w 2970148"/>
                <a:gd name="connsiteY73" fmla="*/ 239631 h 887331"/>
                <a:gd name="connsiteX74" fmla="*/ 265048 w 2970148"/>
                <a:gd name="connsiteY74" fmla="*/ 211056 h 887331"/>
                <a:gd name="connsiteX75" fmla="*/ 231710 w 2970148"/>
                <a:gd name="connsiteY75" fmla="*/ 192006 h 887331"/>
                <a:gd name="connsiteX76" fmla="*/ 203135 w 2970148"/>
                <a:gd name="connsiteY76" fmla="*/ 177719 h 887331"/>
                <a:gd name="connsiteX77" fmla="*/ 160273 w 2970148"/>
                <a:gd name="connsiteY77" fmla="*/ 144381 h 887331"/>
                <a:gd name="connsiteX78" fmla="*/ 145985 w 2970148"/>
                <a:gd name="connsiteY78" fmla="*/ 125331 h 887331"/>
                <a:gd name="connsiteX79" fmla="*/ 117410 w 2970148"/>
                <a:gd name="connsiteY79" fmla="*/ 106281 h 887331"/>
                <a:gd name="connsiteX80" fmla="*/ 74548 w 2970148"/>
                <a:gd name="connsiteY80" fmla="*/ 72944 h 887331"/>
                <a:gd name="connsiteX81" fmla="*/ 60260 w 2970148"/>
                <a:gd name="connsiteY81" fmla="*/ 58656 h 887331"/>
                <a:gd name="connsiteX82" fmla="*/ 31685 w 2970148"/>
                <a:gd name="connsiteY82" fmla="*/ 39606 h 887331"/>
                <a:gd name="connsiteX83" fmla="*/ 12635 w 2970148"/>
                <a:gd name="connsiteY83" fmla="*/ 15794 h 887331"/>
                <a:gd name="connsiteX84" fmla="*/ 3110 w 2970148"/>
                <a:gd name="connsiteY8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469835 w 2970148"/>
                <a:gd name="connsiteY66" fmla="*/ 330119 h 887331"/>
                <a:gd name="connsiteX67" fmla="*/ 455548 w 2970148"/>
                <a:gd name="connsiteY67" fmla="*/ 320594 h 887331"/>
                <a:gd name="connsiteX68" fmla="*/ 398398 w 2970148"/>
                <a:gd name="connsiteY68" fmla="*/ 296781 h 887331"/>
                <a:gd name="connsiteX69" fmla="*/ 379348 w 2970148"/>
                <a:gd name="connsiteY69" fmla="*/ 287256 h 887331"/>
                <a:gd name="connsiteX70" fmla="*/ 322198 w 2970148"/>
                <a:gd name="connsiteY70" fmla="*/ 263444 h 887331"/>
                <a:gd name="connsiteX71" fmla="*/ 303148 w 2970148"/>
                <a:gd name="connsiteY71" fmla="*/ 249156 h 887331"/>
                <a:gd name="connsiteX72" fmla="*/ 288860 w 2970148"/>
                <a:gd name="connsiteY72" fmla="*/ 239631 h 887331"/>
                <a:gd name="connsiteX73" fmla="*/ 265048 w 2970148"/>
                <a:gd name="connsiteY73" fmla="*/ 211056 h 887331"/>
                <a:gd name="connsiteX74" fmla="*/ 231710 w 2970148"/>
                <a:gd name="connsiteY74" fmla="*/ 192006 h 887331"/>
                <a:gd name="connsiteX75" fmla="*/ 203135 w 2970148"/>
                <a:gd name="connsiteY75" fmla="*/ 177719 h 887331"/>
                <a:gd name="connsiteX76" fmla="*/ 160273 w 2970148"/>
                <a:gd name="connsiteY76" fmla="*/ 144381 h 887331"/>
                <a:gd name="connsiteX77" fmla="*/ 145985 w 2970148"/>
                <a:gd name="connsiteY77" fmla="*/ 125331 h 887331"/>
                <a:gd name="connsiteX78" fmla="*/ 117410 w 2970148"/>
                <a:gd name="connsiteY78" fmla="*/ 106281 h 887331"/>
                <a:gd name="connsiteX79" fmla="*/ 74548 w 2970148"/>
                <a:gd name="connsiteY79" fmla="*/ 72944 h 887331"/>
                <a:gd name="connsiteX80" fmla="*/ 60260 w 2970148"/>
                <a:gd name="connsiteY80" fmla="*/ 58656 h 887331"/>
                <a:gd name="connsiteX81" fmla="*/ 31685 w 2970148"/>
                <a:gd name="connsiteY81" fmla="*/ 39606 h 887331"/>
                <a:gd name="connsiteX82" fmla="*/ 12635 w 2970148"/>
                <a:gd name="connsiteY82" fmla="*/ 15794 h 887331"/>
                <a:gd name="connsiteX83" fmla="*/ 3110 w 2970148"/>
                <a:gd name="connsiteY8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07948 w 2970148"/>
                <a:gd name="connsiteY63" fmla="*/ 396794 h 887331"/>
                <a:gd name="connsiteX64" fmla="*/ 565085 w 2970148"/>
                <a:gd name="connsiteY64" fmla="*/ 382506 h 887331"/>
                <a:gd name="connsiteX65" fmla="*/ 469835 w 2970148"/>
                <a:gd name="connsiteY65" fmla="*/ 330119 h 887331"/>
                <a:gd name="connsiteX66" fmla="*/ 455548 w 2970148"/>
                <a:gd name="connsiteY66" fmla="*/ 320594 h 887331"/>
                <a:gd name="connsiteX67" fmla="*/ 398398 w 2970148"/>
                <a:gd name="connsiteY67" fmla="*/ 296781 h 887331"/>
                <a:gd name="connsiteX68" fmla="*/ 379348 w 2970148"/>
                <a:gd name="connsiteY68" fmla="*/ 287256 h 887331"/>
                <a:gd name="connsiteX69" fmla="*/ 322198 w 2970148"/>
                <a:gd name="connsiteY69" fmla="*/ 263444 h 887331"/>
                <a:gd name="connsiteX70" fmla="*/ 303148 w 2970148"/>
                <a:gd name="connsiteY70" fmla="*/ 249156 h 887331"/>
                <a:gd name="connsiteX71" fmla="*/ 288860 w 2970148"/>
                <a:gd name="connsiteY71" fmla="*/ 239631 h 887331"/>
                <a:gd name="connsiteX72" fmla="*/ 265048 w 2970148"/>
                <a:gd name="connsiteY72" fmla="*/ 211056 h 887331"/>
                <a:gd name="connsiteX73" fmla="*/ 231710 w 2970148"/>
                <a:gd name="connsiteY73" fmla="*/ 192006 h 887331"/>
                <a:gd name="connsiteX74" fmla="*/ 203135 w 2970148"/>
                <a:gd name="connsiteY74" fmla="*/ 177719 h 887331"/>
                <a:gd name="connsiteX75" fmla="*/ 160273 w 2970148"/>
                <a:gd name="connsiteY75" fmla="*/ 144381 h 887331"/>
                <a:gd name="connsiteX76" fmla="*/ 145985 w 2970148"/>
                <a:gd name="connsiteY76" fmla="*/ 125331 h 887331"/>
                <a:gd name="connsiteX77" fmla="*/ 117410 w 2970148"/>
                <a:gd name="connsiteY77" fmla="*/ 106281 h 887331"/>
                <a:gd name="connsiteX78" fmla="*/ 74548 w 2970148"/>
                <a:gd name="connsiteY78" fmla="*/ 72944 h 887331"/>
                <a:gd name="connsiteX79" fmla="*/ 60260 w 2970148"/>
                <a:gd name="connsiteY79" fmla="*/ 58656 h 887331"/>
                <a:gd name="connsiteX80" fmla="*/ 31685 w 2970148"/>
                <a:gd name="connsiteY80" fmla="*/ 39606 h 887331"/>
                <a:gd name="connsiteX81" fmla="*/ 12635 w 2970148"/>
                <a:gd name="connsiteY81" fmla="*/ 15794 h 887331"/>
                <a:gd name="connsiteX82" fmla="*/ 3110 w 2970148"/>
                <a:gd name="connsiteY8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655573 w 2970148"/>
                <a:gd name="connsiteY61" fmla="*/ 411081 h 887331"/>
                <a:gd name="connsiteX62" fmla="*/ 607948 w 2970148"/>
                <a:gd name="connsiteY62" fmla="*/ 396794 h 887331"/>
                <a:gd name="connsiteX63" fmla="*/ 565085 w 2970148"/>
                <a:gd name="connsiteY63" fmla="*/ 382506 h 887331"/>
                <a:gd name="connsiteX64" fmla="*/ 469835 w 2970148"/>
                <a:gd name="connsiteY64" fmla="*/ 330119 h 887331"/>
                <a:gd name="connsiteX65" fmla="*/ 455548 w 2970148"/>
                <a:gd name="connsiteY65" fmla="*/ 320594 h 887331"/>
                <a:gd name="connsiteX66" fmla="*/ 398398 w 2970148"/>
                <a:gd name="connsiteY66" fmla="*/ 296781 h 887331"/>
                <a:gd name="connsiteX67" fmla="*/ 379348 w 2970148"/>
                <a:gd name="connsiteY67" fmla="*/ 287256 h 887331"/>
                <a:gd name="connsiteX68" fmla="*/ 322198 w 2970148"/>
                <a:gd name="connsiteY68" fmla="*/ 263444 h 887331"/>
                <a:gd name="connsiteX69" fmla="*/ 303148 w 2970148"/>
                <a:gd name="connsiteY69" fmla="*/ 249156 h 887331"/>
                <a:gd name="connsiteX70" fmla="*/ 288860 w 2970148"/>
                <a:gd name="connsiteY70" fmla="*/ 239631 h 887331"/>
                <a:gd name="connsiteX71" fmla="*/ 265048 w 2970148"/>
                <a:gd name="connsiteY71" fmla="*/ 211056 h 887331"/>
                <a:gd name="connsiteX72" fmla="*/ 231710 w 2970148"/>
                <a:gd name="connsiteY72" fmla="*/ 192006 h 887331"/>
                <a:gd name="connsiteX73" fmla="*/ 203135 w 2970148"/>
                <a:gd name="connsiteY73" fmla="*/ 177719 h 887331"/>
                <a:gd name="connsiteX74" fmla="*/ 160273 w 2970148"/>
                <a:gd name="connsiteY74" fmla="*/ 144381 h 887331"/>
                <a:gd name="connsiteX75" fmla="*/ 145985 w 2970148"/>
                <a:gd name="connsiteY75" fmla="*/ 125331 h 887331"/>
                <a:gd name="connsiteX76" fmla="*/ 117410 w 2970148"/>
                <a:gd name="connsiteY76" fmla="*/ 106281 h 887331"/>
                <a:gd name="connsiteX77" fmla="*/ 74548 w 2970148"/>
                <a:gd name="connsiteY77" fmla="*/ 72944 h 887331"/>
                <a:gd name="connsiteX78" fmla="*/ 60260 w 2970148"/>
                <a:gd name="connsiteY78" fmla="*/ 58656 h 887331"/>
                <a:gd name="connsiteX79" fmla="*/ 31685 w 2970148"/>
                <a:gd name="connsiteY79" fmla="*/ 39606 h 887331"/>
                <a:gd name="connsiteX80" fmla="*/ 12635 w 2970148"/>
                <a:gd name="connsiteY80" fmla="*/ 15794 h 887331"/>
                <a:gd name="connsiteX81" fmla="*/ 3110 w 2970148"/>
                <a:gd name="connsiteY8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655573 w 2970148"/>
                <a:gd name="connsiteY60" fmla="*/ 411081 h 887331"/>
                <a:gd name="connsiteX61" fmla="*/ 607948 w 2970148"/>
                <a:gd name="connsiteY61" fmla="*/ 396794 h 887331"/>
                <a:gd name="connsiteX62" fmla="*/ 565085 w 2970148"/>
                <a:gd name="connsiteY62" fmla="*/ 382506 h 887331"/>
                <a:gd name="connsiteX63" fmla="*/ 469835 w 2970148"/>
                <a:gd name="connsiteY63" fmla="*/ 330119 h 887331"/>
                <a:gd name="connsiteX64" fmla="*/ 455548 w 2970148"/>
                <a:gd name="connsiteY64" fmla="*/ 320594 h 887331"/>
                <a:gd name="connsiteX65" fmla="*/ 398398 w 2970148"/>
                <a:gd name="connsiteY65" fmla="*/ 296781 h 887331"/>
                <a:gd name="connsiteX66" fmla="*/ 379348 w 2970148"/>
                <a:gd name="connsiteY66" fmla="*/ 287256 h 887331"/>
                <a:gd name="connsiteX67" fmla="*/ 322198 w 2970148"/>
                <a:gd name="connsiteY67" fmla="*/ 263444 h 887331"/>
                <a:gd name="connsiteX68" fmla="*/ 303148 w 2970148"/>
                <a:gd name="connsiteY68" fmla="*/ 249156 h 887331"/>
                <a:gd name="connsiteX69" fmla="*/ 288860 w 2970148"/>
                <a:gd name="connsiteY69" fmla="*/ 239631 h 887331"/>
                <a:gd name="connsiteX70" fmla="*/ 265048 w 2970148"/>
                <a:gd name="connsiteY70" fmla="*/ 211056 h 887331"/>
                <a:gd name="connsiteX71" fmla="*/ 231710 w 2970148"/>
                <a:gd name="connsiteY71" fmla="*/ 192006 h 887331"/>
                <a:gd name="connsiteX72" fmla="*/ 203135 w 2970148"/>
                <a:gd name="connsiteY72" fmla="*/ 177719 h 887331"/>
                <a:gd name="connsiteX73" fmla="*/ 160273 w 2970148"/>
                <a:gd name="connsiteY73" fmla="*/ 144381 h 887331"/>
                <a:gd name="connsiteX74" fmla="*/ 145985 w 2970148"/>
                <a:gd name="connsiteY74" fmla="*/ 125331 h 887331"/>
                <a:gd name="connsiteX75" fmla="*/ 117410 w 2970148"/>
                <a:gd name="connsiteY75" fmla="*/ 106281 h 887331"/>
                <a:gd name="connsiteX76" fmla="*/ 74548 w 2970148"/>
                <a:gd name="connsiteY76" fmla="*/ 72944 h 887331"/>
                <a:gd name="connsiteX77" fmla="*/ 60260 w 2970148"/>
                <a:gd name="connsiteY77" fmla="*/ 58656 h 887331"/>
                <a:gd name="connsiteX78" fmla="*/ 31685 w 2970148"/>
                <a:gd name="connsiteY78" fmla="*/ 39606 h 887331"/>
                <a:gd name="connsiteX79" fmla="*/ 12635 w 2970148"/>
                <a:gd name="connsiteY79" fmla="*/ 15794 h 887331"/>
                <a:gd name="connsiteX80" fmla="*/ 3110 w 2970148"/>
                <a:gd name="connsiteY8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31810 w 2970148"/>
                <a:gd name="connsiteY51" fmla="*/ 544431 h 887331"/>
                <a:gd name="connsiteX52" fmla="*/ 984185 w 2970148"/>
                <a:gd name="connsiteY52" fmla="*/ 534906 h 887331"/>
                <a:gd name="connsiteX53" fmla="*/ 969898 w 2970148"/>
                <a:gd name="connsiteY53" fmla="*/ 530144 h 887331"/>
                <a:gd name="connsiteX54" fmla="*/ 931798 w 2970148"/>
                <a:gd name="connsiteY54" fmla="*/ 525381 h 887331"/>
                <a:gd name="connsiteX55" fmla="*/ 884173 w 2970148"/>
                <a:gd name="connsiteY55" fmla="*/ 501569 h 887331"/>
                <a:gd name="connsiteX56" fmla="*/ 846073 w 2970148"/>
                <a:gd name="connsiteY56" fmla="*/ 482519 h 887331"/>
                <a:gd name="connsiteX57" fmla="*/ 760348 w 2970148"/>
                <a:gd name="connsiteY57" fmla="*/ 453944 h 887331"/>
                <a:gd name="connsiteX58" fmla="*/ 741298 w 2970148"/>
                <a:gd name="connsiteY58" fmla="*/ 444419 h 887331"/>
                <a:gd name="connsiteX59" fmla="*/ 655573 w 2970148"/>
                <a:gd name="connsiteY59" fmla="*/ 411081 h 887331"/>
                <a:gd name="connsiteX60" fmla="*/ 607948 w 2970148"/>
                <a:gd name="connsiteY60" fmla="*/ 396794 h 887331"/>
                <a:gd name="connsiteX61" fmla="*/ 565085 w 2970148"/>
                <a:gd name="connsiteY61" fmla="*/ 382506 h 887331"/>
                <a:gd name="connsiteX62" fmla="*/ 469835 w 2970148"/>
                <a:gd name="connsiteY62" fmla="*/ 330119 h 887331"/>
                <a:gd name="connsiteX63" fmla="*/ 455548 w 2970148"/>
                <a:gd name="connsiteY63" fmla="*/ 320594 h 887331"/>
                <a:gd name="connsiteX64" fmla="*/ 398398 w 2970148"/>
                <a:gd name="connsiteY64" fmla="*/ 296781 h 887331"/>
                <a:gd name="connsiteX65" fmla="*/ 379348 w 2970148"/>
                <a:gd name="connsiteY65" fmla="*/ 287256 h 887331"/>
                <a:gd name="connsiteX66" fmla="*/ 322198 w 2970148"/>
                <a:gd name="connsiteY66" fmla="*/ 263444 h 887331"/>
                <a:gd name="connsiteX67" fmla="*/ 303148 w 2970148"/>
                <a:gd name="connsiteY67" fmla="*/ 249156 h 887331"/>
                <a:gd name="connsiteX68" fmla="*/ 288860 w 2970148"/>
                <a:gd name="connsiteY68" fmla="*/ 239631 h 887331"/>
                <a:gd name="connsiteX69" fmla="*/ 265048 w 2970148"/>
                <a:gd name="connsiteY69" fmla="*/ 211056 h 887331"/>
                <a:gd name="connsiteX70" fmla="*/ 231710 w 2970148"/>
                <a:gd name="connsiteY70" fmla="*/ 192006 h 887331"/>
                <a:gd name="connsiteX71" fmla="*/ 203135 w 2970148"/>
                <a:gd name="connsiteY71" fmla="*/ 177719 h 887331"/>
                <a:gd name="connsiteX72" fmla="*/ 160273 w 2970148"/>
                <a:gd name="connsiteY72" fmla="*/ 144381 h 887331"/>
                <a:gd name="connsiteX73" fmla="*/ 145985 w 2970148"/>
                <a:gd name="connsiteY73" fmla="*/ 125331 h 887331"/>
                <a:gd name="connsiteX74" fmla="*/ 117410 w 2970148"/>
                <a:gd name="connsiteY74" fmla="*/ 106281 h 887331"/>
                <a:gd name="connsiteX75" fmla="*/ 74548 w 2970148"/>
                <a:gd name="connsiteY75" fmla="*/ 72944 h 887331"/>
                <a:gd name="connsiteX76" fmla="*/ 60260 w 2970148"/>
                <a:gd name="connsiteY76" fmla="*/ 58656 h 887331"/>
                <a:gd name="connsiteX77" fmla="*/ 31685 w 2970148"/>
                <a:gd name="connsiteY77" fmla="*/ 39606 h 887331"/>
                <a:gd name="connsiteX78" fmla="*/ 12635 w 2970148"/>
                <a:gd name="connsiteY78" fmla="*/ 15794 h 887331"/>
                <a:gd name="connsiteX79" fmla="*/ 3110 w 2970148"/>
                <a:gd name="connsiteY7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65148 w 2970148"/>
                <a:gd name="connsiteY49" fmla="*/ 558719 h 887331"/>
                <a:gd name="connsiteX50" fmla="*/ 1031810 w 2970148"/>
                <a:gd name="connsiteY50" fmla="*/ 544431 h 887331"/>
                <a:gd name="connsiteX51" fmla="*/ 984185 w 2970148"/>
                <a:gd name="connsiteY51" fmla="*/ 534906 h 887331"/>
                <a:gd name="connsiteX52" fmla="*/ 969898 w 2970148"/>
                <a:gd name="connsiteY52" fmla="*/ 530144 h 887331"/>
                <a:gd name="connsiteX53" fmla="*/ 931798 w 2970148"/>
                <a:gd name="connsiteY53" fmla="*/ 525381 h 887331"/>
                <a:gd name="connsiteX54" fmla="*/ 884173 w 2970148"/>
                <a:gd name="connsiteY54" fmla="*/ 501569 h 887331"/>
                <a:gd name="connsiteX55" fmla="*/ 846073 w 2970148"/>
                <a:gd name="connsiteY55" fmla="*/ 482519 h 887331"/>
                <a:gd name="connsiteX56" fmla="*/ 760348 w 2970148"/>
                <a:gd name="connsiteY56" fmla="*/ 453944 h 887331"/>
                <a:gd name="connsiteX57" fmla="*/ 741298 w 2970148"/>
                <a:gd name="connsiteY57" fmla="*/ 444419 h 887331"/>
                <a:gd name="connsiteX58" fmla="*/ 655573 w 2970148"/>
                <a:gd name="connsiteY58" fmla="*/ 411081 h 887331"/>
                <a:gd name="connsiteX59" fmla="*/ 607948 w 2970148"/>
                <a:gd name="connsiteY59" fmla="*/ 396794 h 887331"/>
                <a:gd name="connsiteX60" fmla="*/ 565085 w 2970148"/>
                <a:gd name="connsiteY60" fmla="*/ 382506 h 887331"/>
                <a:gd name="connsiteX61" fmla="*/ 469835 w 2970148"/>
                <a:gd name="connsiteY61" fmla="*/ 330119 h 887331"/>
                <a:gd name="connsiteX62" fmla="*/ 455548 w 2970148"/>
                <a:gd name="connsiteY62" fmla="*/ 320594 h 887331"/>
                <a:gd name="connsiteX63" fmla="*/ 398398 w 2970148"/>
                <a:gd name="connsiteY63" fmla="*/ 296781 h 887331"/>
                <a:gd name="connsiteX64" fmla="*/ 379348 w 2970148"/>
                <a:gd name="connsiteY64" fmla="*/ 287256 h 887331"/>
                <a:gd name="connsiteX65" fmla="*/ 322198 w 2970148"/>
                <a:gd name="connsiteY65" fmla="*/ 263444 h 887331"/>
                <a:gd name="connsiteX66" fmla="*/ 303148 w 2970148"/>
                <a:gd name="connsiteY66" fmla="*/ 249156 h 887331"/>
                <a:gd name="connsiteX67" fmla="*/ 288860 w 2970148"/>
                <a:gd name="connsiteY67" fmla="*/ 239631 h 887331"/>
                <a:gd name="connsiteX68" fmla="*/ 265048 w 2970148"/>
                <a:gd name="connsiteY68" fmla="*/ 211056 h 887331"/>
                <a:gd name="connsiteX69" fmla="*/ 231710 w 2970148"/>
                <a:gd name="connsiteY69" fmla="*/ 192006 h 887331"/>
                <a:gd name="connsiteX70" fmla="*/ 203135 w 2970148"/>
                <a:gd name="connsiteY70" fmla="*/ 177719 h 887331"/>
                <a:gd name="connsiteX71" fmla="*/ 160273 w 2970148"/>
                <a:gd name="connsiteY71" fmla="*/ 144381 h 887331"/>
                <a:gd name="connsiteX72" fmla="*/ 145985 w 2970148"/>
                <a:gd name="connsiteY72" fmla="*/ 125331 h 887331"/>
                <a:gd name="connsiteX73" fmla="*/ 117410 w 2970148"/>
                <a:gd name="connsiteY73" fmla="*/ 106281 h 887331"/>
                <a:gd name="connsiteX74" fmla="*/ 74548 w 2970148"/>
                <a:gd name="connsiteY74" fmla="*/ 72944 h 887331"/>
                <a:gd name="connsiteX75" fmla="*/ 60260 w 2970148"/>
                <a:gd name="connsiteY75" fmla="*/ 58656 h 887331"/>
                <a:gd name="connsiteX76" fmla="*/ 31685 w 2970148"/>
                <a:gd name="connsiteY76" fmla="*/ 39606 h 887331"/>
                <a:gd name="connsiteX77" fmla="*/ 12635 w 2970148"/>
                <a:gd name="connsiteY77" fmla="*/ 15794 h 887331"/>
                <a:gd name="connsiteX78" fmla="*/ 3110 w 2970148"/>
                <a:gd name="connsiteY7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31810 w 2970148"/>
                <a:gd name="connsiteY49" fmla="*/ 544431 h 887331"/>
                <a:gd name="connsiteX50" fmla="*/ 984185 w 2970148"/>
                <a:gd name="connsiteY50" fmla="*/ 534906 h 887331"/>
                <a:gd name="connsiteX51" fmla="*/ 969898 w 2970148"/>
                <a:gd name="connsiteY51" fmla="*/ 530144 h 887331"/>
                <a:gd name="connsiteX52" fmla="*/ 931798 w 2970148"/>
                <a:gd name="connsiteY52" fmla="*/ 525381 h 887331"/>
                <a:gd name="connsiteX53" fmla="*/ 884173 w 2970148"/>
                <a:gd name="connsiteY53" fmla="*/ 501569 h 887331"/>
                <a:gd name="connsiteX54" fmla="*/ 846073 w 2970148"/>
                <a:gd name="connsiteY54" fmla="*/ 482519 h 887331"/>
                <a:gd name="connsiteX55" fmla="*/ 760348 w 2970148"/>
                <a:gd name="connsiteY55" fmla="*/ 453944 h 887331"/>
                <a:gd name="connsiteX56" fmla="*/ 741298 w 2970148"/>
                <a:gd name="connsiteY56" fmla="*/ 444419 h 887331"/>
                <a:gd name="connsiteX57" fmla="*/ 655573 w 2970148"/>
                <a:gd name="connsiteY57" fmla="*/ 411081 h 887331"/>
                <a:gd name="connsiteX58" fmla="*/ 607948 w 2970148"/>
                <a:gd name="connsiteY58" fmla="*/ 396794 h 887331"/>
                <a:gd name="connsiteX59" fmla="*/ 565085 w 2970148"/>
                <a:gd name="connsiteY59" fmla="*/ 382506 h 887331"/>
                <a:gd name="connsiteX60" fmla="*/ 469835 w 2970148"/>
                <a:gd name="connsiteY60" fmla="*/ 330119 h 887331"/>
                <a:gd name="connsiteX61" fmla="*/ 455548 w 2970148"/>
                <a:gd name="connsiteY61" fmla="*/ 320594 h 887331"/>
                <a:gd name="connsiteX62" fmla="*/ 398398 w 2970148"/>
                <a:gd name="connsiteY62" fmla="*/ 296781 h 887331"/>
                <a:gd name="connsiteX63" fmla="*/ 379348 w 2970148"/>
                <a:gd name="connsiteY63" fmla="*/ 287256 h 887331"/>
                <a:gd name="connsiteX64" fmla="*/ 322198 w 2970148"/>
                <a:gd name="connsiteY64" fmla="*/ 263444 h 887331"/>
                <a:gd name="connsiteX65" fmla="*/ 303148 w 2970148"/>
                <a:gd name="connsiteY65" fmla="*/ 249156 h 887331"/>
                <a:gd name="connsiteX66" fmla="*/ 288860 w 2970148"/>
                <a:gd name="connsiteY66" fmla="*/ 239631 h 887331"/>
                <a:gd name="connsiteX67" fmla="*/ 265048 w 2970148"/>
                <a:gd name="connsiteY67" fmla="*/ 211056 h 887331"/>
                <a:gd name="connsiteX68" fmla="*/ 231710 w 2970148"/>
                <a:gd name="connsiteY68" fmla="*/ 192006 h 887331"/>
                <a:gd name="connsiteX69" fmla="*/ 203135 w 2970148"/>
                <a:gd name="connsiteY69" fmla="*/ 177719 h 887331"/>
                <a:gd name="connsiteX70" fmla="*/ 160273 w 2970148"/>
                <a:gd name="connsiteY70" fmla="*/ 144381 h 887331"/>
                <a:gd name="connsiteX71" fmla="*/ 145985 w 2970148"/>
                <a:gd name="connsiteY71" fmla="*/ 125331 h 887331"/>
                <a:gd name="connsiteX72" fmla="*/ 117410 w 2970148"/>
                <a:gd name="connsiteY72" fmla="*/ 106281 h 887331"/>
                <a:gd name="connsiteX73" fmla="*/ 74548 w 2970148"/>
                <a:gd name="connsiteY73" fmla="*/ 72944 h 887331"/>
                <a:gd name="connsiteX74" fmla="*/ 60260 w 2970148"/>
                <a:gd name="connsiteY74" fmla="*/ 58656 h 887331"/>
                <a:gd name="connsiteX75" fmla="*/ 31685 w 2970148"/>
                <a:gd name="connsiteY75" fmla="*/ 39606 h 887331"/>
                <a:gd name="connsiteX76" fmla="*/ 12635 w 2970148"/>
                <a:gd name="connsiteY76" fmla="*/ 15794 h 887331"/>
                <a:gd name="connsiteX77" fmla="*/ 3110 w 2970148"/>
                <a:gd name="connsiteY7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31810 w 2970148"/>
                <a:gd name="connsiteY49" fmla="*/ 544431 h 887331"/>
                <a:gd name="connsiteX50" fmla="*/ 984185 w 2970148"/>
                <a:gd name="connsiteY50" fmla="*/ 534906 h 887331"/>
                <a:gd name="connsiteX51" fmla="*/ 931798 w 2970148"/>
                <a:gd name="connsiteY51" fmla="*/ 525381 h 887331"/>
                <a:gd name="connsiteX52" fmla="*/ 884173 w 2970148"/>
                <a:gd name="connsiteY52" fmla="*/ 501569 h 887331"/>
                <a:gd name="connsiteX53" fmla="*/ 846073 w 2970148"/>
                <a:gd name="connsiteY53" fmla="*/ 482519 h 887331"/>
                <a:gd name="connsiteX54" fmla="*/ 760348 w 2970148"/>
                <a:gd name="connsiteY54" fmla="*/ 453944 h 887331"/>
                <a:gd name="connsiteX55" fmla="*/ 741298 w 2970148"/>
                <a:gd name="connsiteY55" fmla="*/ 444419 h 887331"/>
                <a:gd name="connsiteX56" fmla="*/ 655573 w 2970148"/>
                <a:gd name="connsiteY56" fmla="*/ 411081 h 887331"/>
                <a:gd name="connsiteX57" fmla="*/ 607948 w 2970148"/>
                <a:gd name="connsiteY57" fmla="*/ 396794 h 887331"/>
                <a:gd name="connsiteX58" fmla="*/ 565085 w 2970148"/>
                <a:gd name="connsiteY58" fmla="*/ 382506 h 887331"/>
                <a:gd name="connsiteX59" fmla="*/ 469835 w 2970148"/>
                <a:gd name="connsiteY59" fmla="*/ 330119 h 887331"/>
                <a:gd name="connsiteX60" fmla="*/ 455548 w 2970148"/>
                <a:gd name="connsiteY60" fmla="*/ 320594 h 887331"/>
                <a:gd name="connsiteX61" fmla="*/ 398398 w 2970148"/>
                <a:gd name="connsiteY61" fmla="*/ 296781 h 887331"/>
                <a:gd name="connsiteX62" fmla="*/ 379348 w 2970148"/>
                <a:gd name="connsiteY62" fmla="*/ 287256 h 887331"/>
                <a:gd name="connsiteX63" fmla="*/ 322198 w 2970148"/>
                <a:gd name="connsiteY63" fmla="*/ 263444 h 887331"/>
                <a:gd name="connsiteX64" fmla="*/ 303148 w 2970148"/>
                <a:gd name="connsiteY64" fmla="*/ 249156 h 887331"/>
                <a:gd name="connsiteX65" fmla="*/ 288860 w 2970148"/>
                <a:gd name="connsiteY65" fmla="*/ 239631 h 887331"/>
                <a:gd name="connsiteX66" fmla="*/ 265048 w 2970148"/>
                <a:gd name="connsiteY66" fmla="*/ 211056 h 887331"/>
                <a:gd name="connsiteX67" fmla="*/ 231710 w 2970148"/>
                <a:gd name="connsiteY67" fmla="*/ 192006 h 887331"/>
                <a:gd name="connsiteX68" fmla="*/ 203135 w 2970148"/>
                <a:gd name="connsiteY68" fmla="*/ 177719 h 887331"/>
                <a:gd name="connsiteX69" fmla="*/ 160273 w 2970148"/>
                <a:gd name="connsiteY69" fmla="*/ 144381 h 887331"/>
                <a:gd name="connsiteX70" fmla="*/ 145985 w 2970148"/>
                <a:gd name="connsiteY70" fmla="*/ 125331 h 887331"/>
                <a:gd name="connsiteX71" fmla="*/ 117410 w 2970148"/>
                <a:gd name="connsiteY71" fmla="*/ 106281 h 887331"/>
                <a:gd name="connsiteX72" fmla="*/ 74548 w 2970148"/>
                <a:gd name="connsiteY72" fmla="*/ 72944 h 887331"/>
                <a:gd name="connsiteX73" fmla="*/ 60260 w 2970148"/>
                <a:gd name="connsiteY73" fmla="*/ 58656 h 887331"/>
                <a:gd name="connsiteX74" fmla="*/ 31685 w 2970148"/>
                <a:gd name="connsiteY74" fmla="*/ 39606 h 887331"/>
                <a:gd name="connsiteX75" fmla="*/ 12635 w 2970148"/>
                <a:gd name="connsiteY75" fmla="*/ 15794 h 887331"/>
                <a:gd name="connsiteX76" fmla="*/ 3110 w 2970148"/>
                <a:gd name="connsiteY7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31923 w 2970148"/>
                <a:gd name="connsiteY28" fmla="*/ 692069 h 887331"/>
                <a:gd name="connsiteX29" fmla="*/ 1789048 w 2970148"/>
                <a:gd name="connsiteY29" fmla="*/ 687306 h 887331"/>
                <a:gd name="connsiteX30" fmla="*/ 1760473 w 2970148"/>
                <a:gd name="connsiteY30" fmla="*/ 682544 h 887331"/>
                <a:gd name="connsiteX31" fmla="*/ 1722373 w 2970148"/>
                <a:gd name="connsiteY31" fmla="*/ 677781 h 887331"/>
                <a:gd name="connsiteX32" fmla="*/ 1703323 w 2970148"/>
                <a:gd name="connsiteY32" fmla="*/ 673019 h 887331"/>
                <a:gd name="connsiteX33" fmla="*/ 1689035 w 2970148"/>
                <a:gd name="connsiteY33" fmla="*/ 668256 h 887331"/>
                <a:gd name="connsiteX34" fmla="*/ 1650935 w 2970148"/>
                <a:gd name="connsiteY34" fmla="*/ 663494 h 887331"/>
                <a:gd name="connsiteX35" fmla="*/ 1636648 w 2970148"/>
                <a:gd name="connsiteY35" fmla="*/ 658731 h 887331"/>
                <a:gd name="connsiteX36" fmla="*/ 1536635 w 2970148"/>
                <a:gd name="connsiteY36" fmla="*/ 649206 h 887331"/>
                <a:gd name="connsiteX37" fmla="*/ 1484248 w 2970148"/>
                <a:gd name="connsiteY37" fmla="*/ 639681 h 887331"/>
                <a:gd name="connsiteX38" fmla="*/ 1469960 w 2970148"/>
                <a:gd name="connsiteY38" fmla="*/ 634919 h 887331"/>
                <a:gd name="connsiteX39" fmla="*/ 1350898 w 2970148"/>
                <a:gd name="connsiteY39" fmla="*/ 630156 h 887331"/>
                <a:gd name="connsiteX40" fmla="*/ 1322323 w 2970148"/>
                <a:gd name="connsiteY40" fmla="*/ 625394 h 887331"/>
                <a:gd name="connsiteX41" fmla="*/ 1293748 w 2970148"/>
                <a:gd name="connsiteY41" fmla="*/ 615869 h 887331"/>
                <a:gd name="connsiteX42" fmla="*/ 1279460 w 2970148"/>
                <a:gd name="connsiteY42" fmla="*/ 611106 h 887331"/>
                <a:gd name="connsiteX43" fmla="*/ 1227073 w 2970148"/>
                <a:gd name="connsiteY43" fmla="*/ 601581 h 887331"/>
                <a:gd name="connsiteX44" fmla="*/ 1212785 w 2970148"/>
                <a:gd name="connsiteY44" fmla="*/ 596819 h 887331"/>
                <a:gd name="connsiteX45" fmla="*/ 1136585 w 2970148"/>
                <a:gd name="connsiteY45" fmla="*/ 577769 h 887331"/>
                <a:gd name="connsiteX46" fmla="*/ 1122298 w 2970148"/>
                <a:gd name="connsiteY46" fmla="*/ 573006 h 887331"/>
                <a:gd name="connsiteX47" fmla="*/ 1093723 w 2970148"/>
                <a:gd name="connsiteY47" fmla="*/ 568244 h 887331"/>
                <a:gd name="connsiteX48" fmla="*/ 1031810 w 2970148"/>
                <a:gd name="connsiteY48" fmla="*/ 544431 h 887331"/>
                <a:gd name="connsiteX49" fmla="*/ 984185 w 2970148"/>
                <a:gd name="connsiteY49" fmla="*/ 534906 h 887331"/>
                <a:gd name="connsiteX50" fmla="*/ 931798 w 2970148"/>
                <a:gd name="connsiteY50" fmla="*/ 525381 h 887331"/>
                <a:gd name="connsiteX51" fmla="*/ 884173 w 2970148"/>
                <a:gd name="connsiteY51" fmla="*/ 501569 h 887331"/>
                <a:gd name="connsiteX52" fmla="*/ 846073 w 2970148"/>
                <a:gd name="connsiteY52" fmla="*/ 482519 h 887331"/>
                <a:gd name="connsiteX53" fmla="*/ 760348 w 2970148"/>
                <a:gd name="connsiteY53" fmla="*/ 453944 h 887331"/>
                <a:gd name="connsiteX54" fmla="*/ 741298 w 2970148"/>
                <a:gd name="connsiteY54" fmla="*/ 444419 h 887331"/>
                <a:gd name="connsiteX55" fmla="*/ 655573 w 2970148"/>
                <a:gd name="connsiteY55" fmla="*/ 411081 h 887331"/>
                <a:gd name="connsiteX56" fmla="*/ 607948 w 2970148"/>
                <a:gd name="connsiteY56" fmla="*/ 396794 h 887331"/>
                <a:gd name="connsiteX57" fmla="*/ 565085 w 2970148"/>
                <a:gd name="connsiteY57" fmla="*/ 382506 h 887331"/>
                <a:gd name="connsiteX58" fmla="*/ 469835 w 2970148"/>
                <a:gd name="connsiteY58" fmla="*/ 330119 h 887331"/>
                <a:gd name="connsiteX59" fmla="*/ 455548 w 2970148"/>
                <a:gd name="connsiteY59" fmla="*/ 320594 h 887331"/>
                <a:gd name="connsiteX60" fmla="*/ 398398 w 2970148"/>
                <a:gd name="connsiteY60" fmla="*/ 296781 h 887331"/>
                <a:gd name="connsiteX61" fmla="*/ 379348 w 2970148"/>
                <a:gd name="connsiteY61" fmla="*/ 287256 h 887331"/>
                <a:gd name="connsiteX62" fmla="*/ 322198 w 2970148"/>
                <a:gd name="connsiteY62" fmla="*/ 263444 h 887331"/>
                <a:gd name="connsiteX63" fmla="*/ 303148 w 2970148"/>
                <a:gd name="connsiteY63" fmla="*/ 249156 h 887331"/>
                <a:gd name="connsiteX64" fmla="*/ 288860 w 2970148"/>
                <a:gd name="connsiteY64" fmla="*/ 239631 h 887331"/>
                <a:gd name="connsiteX65" fmla="*/ 265048 w 2970148"/>
                <a:gd name="connsiteY65" fmla="*/ 211056 h 887331"/>
                <a:gd name="connsiteX66" fmla="*/ 231710 w 2970148"/>
                <a:gd name="connsiteY66" fmla="*/ 192006 h 887331"/>
                <a:gd name="connsiteX67" fmla="*/ 203135 w 2970148"/>
                <a:gd name="connsiteY67" fmla="*/ 177719 h 887331"/>
                <a:gd name="connsiteX68" fmla="*/ 160273 w 2970148"/>
                <a:gd name="connsiteY68" fmla="*/ 144381 h 887331"/>
                <a:gd name="connsiteX69" fmla="*/ 145985 w 2970148"/>
                <a:gd name="connsiteY69" fmla="*/ 125331 h 887331"/>
                <a:gd name="connsiteX70" fmla="*/ 117410 w 2970148"/>
                <a:gd name="connsiteY70" fmla="*/ 106281 h 887331"/>
                <a:gd name="connsiteX71" fmla="*/ 74548 w 2970148"/>
                <a:gd name="connsiteY71" fmla="*/ 72944 h 887331"/>
                <a:gd name="connsiteX72" fmla="*/ 60260 w 2970148"/>
                <a:gd name="connsiteY72" fmla="*/ 58656 h 887331"/>
                <a:gd name="connsiteX73" fmla="*/ 31685 w 2970148"/>
                <a:gd name="connsiteY73" fmla="*/ 39606 h 887331"/>
                <a:gd name="connsiteX74" fmla="*/ 12635 w 2970148"/>
                <a:gd name="connsiteY74" fmla="*/ 15794 h 887331"/>
                <a:gd name="connsiteX75" fmla="*/ 3110 w 2970148"/>
                <a:gd name="connsiteY7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789048 w 2970148"/>
                <a:gd name="connsiteY28" fmla="*/ 687306 h 887331"/>
                <a:gd name="connsiteX29" fmla="*/ 1760473 w 2970148"/>
                <a:gd name="connsiteY29" fmla="*/ 682544 h 887331"/>
                <a:gd name="connsiteX30" fmla="*/ 1722373 w 2970148"/>
                <a:gd name="connsiteY30" fmla="*/ 677781 h 887331"/>
                <a:gd name="connsiteX31" fmla="*/ 1703323 w 2970148"/>
                <a:gd name="connsiteY31" fmla="*/ 673019 h 887331"/>
                <a:gd name="connsiteX32" fmla="*/ 1689035 w 2970148"/>
                <a:gd name="connsiteY32" fmla="*/ 668256 h 887331"/>
                <a:gd name="connsiteX33" fmla="*/ 1650935 w 2970148"/>
                <a:gd name="connsiteY33" fmla="*/ 663494 h 887331"/>
                <a:gd name="connsiteX34" fmla="*/ 1636648 w 2970148"/>
                <a:gd name="connsiteY34" fmla="*/ 658731 h 887331"/>
                <a:gd name="connsiteX35" fmla="*/ 1536635 w 2970148"/>
                <a:gd name="connsiteY35" fmla="*/ 649206 h 887331"/>
                <a:gd name="connsiteX36" fmla="*/ 1484248 w 2970148"/>
                <a:gd name="connsiteY36" fmla="*/ 639681 h 887331"/>
                <a:gd name="connsiteX37" fmla="*/ 1469960 w 2970148"/>
                <a:gd name="connsiteY37" fmla="*/ 634919 h 887331"/>
                <a:gd name="connsiteX38" fmla="*/ 1350898 w 2970148"/>
                <a:gd name="connsiteY38" fmla="*/ 630156 h 887331"/>
                <a:gd name="connsiteX39" fmla="*/ 1322323 w 2970148"/>
                <a:gd name="connsiteY39" fmla="*/ 625394 h 887331"/>
                <a:gd name="connsiteX40" fmla="*/ 1293748 w 2970148"/>
                <a:gd name="connsiteY40" fmla="*/ 615869 h 887331"/>
                <a:gd name="connsiteX41" fmla="*/ 1279460 w 2970148"/>
                <a:gd name="connsiteY41" fmla="*/ 611106 h 887331"/>
                <a:gd name="connsiteX42" fmla="*/ 1227073 w 2970148"/>
                <a:gd name="connsiteY42" fmla="*/ 601581 h 887331"/>
                <a:gd name="connsiteX43" fmla="*/ 1212785 w 2970148"/>
                <a:gd name="connsiteY43" fmla="*/ 596819 h 887331"/>
                <a:gd name="connsiteX44" fmla="*/ 1136585 w 2970148"/>
                <a:gd name="connsiteY44" fmla="*/ 577769 h 887331"/>
                <a:gd name="connsiteX45" fmla="*/ 1122298 w 2970148"/>
                <a:gd name="connsiteY45" fmla="*/ 573006 h 887331"/>
                <a:gd name="connsiteX46" fmla="*/ 1093723 w 2970148"/>
                <a:gd name="connsiteY46" fmla="*/ 568244 h 887331"/>
                <a:gd name="connsiteX47" fmla="*/ 1031810 w 2970148"/>
                <a:gd name="connsiteY47" fmla="*/ 544431 h 887331"/>
                <a:gd name="connsiteX48" fmla="*/ 984185 w 2970148"/>
                <a:gd name="connsiteY48" fmla="*/ 534906 h 887331"/>
                <a:gd name="connsiteX49" fmla="*/ 931798 w 2970148"/>
                <a:gd name="connsiteY49" fmla="*/ 525381 h 887331"/>
                <a:gd name="connsiteX50" fmla="*/ 884173 w 2970148"/>
                <a:gd name="connsiteY50" fmla="*/ 501569 h 887331"/>
                <a:gd name="connsiteX51" fmla="*/ 846073 w 2970148"/>
                <a:gd name="connsiteY51" fmla="*/ 482519 h 887331"/>
                <a:gd name="connsiteX52" fmla="*/ 760348 w 2970148"/>
                <a:gd name="connsiteY52" fmla="*/ 453944 h 887331"/>
                <a:gd name="connsiteX53" fmla="*/ 741298 w 2970148"/>
                <a:gd name="connsiteY53" fmla="*/ 444419 h 887331"/>
                <a:gd name="connsiteX54" fmla="*/ 655573 w 2970148"/>
                <a:gd name="connsiteY54" fmla="*/ 411081 h 887331"/>
                <a:gd name="connsiteX55" fmla="*/ 607948 w 2970148"/>
                <a:gd name="connsiteY55" fmla="*/ 396794 h 887331"/>
                <a:gd name="connsiteX56" fmla="*/ 565085 w 2970148"/>
                <a:gd name="connsiteY56" fmla="*/ 382506 h 887331"/>
                <a:gd name="connsiteX57" fmla="*/ 469835 w 2970148"/>
                <a:gd name="connsiteY57" fmla="*/ 330119 h 887331"/>
                <a:gd name="connsiteX58" fmla="*/ 455548 w 2970148"/>
                <a:gd name="connsiteY58" fmla="*/ 320594 h 887331"/>
                <a:gd name="connsiteX59" fmla="*/ 398398 w 2970148"/>
                <a:gd name="connsiteY59" fmla="*/ 296781 h 887331"/>
                <a:gd name="connsiteX60" fmla="*/ 379348 w 2970148"/>
                <a:gd name="connsiteY60" fmla="*/ 287256 h 887331"/>
                <a:gd name="connsiteX61" fmla="*/ 322198 w 2970148"/>
                <a:gd name="connsiteY61" fmla="*/ 263444 h 887331"/>
                <a:gd name="connsiteX62" fmla="*/ 303148 w 2970148"/>
                <a:gd name="connsiteY62" fmla="*/ 249156 h 887331"/>
                <a:gd name="connsiteX63" fmla="*/ 288860 w 2970148"/>
                <a:gd name="connsiteY63" fmla="*/ 239631 h 887331"/>
                <a:gd name="connsiteX64" fmla="*/ 265048 w 2970148"/>
                <a:gd name="connsiteY64" fmla="*/ 211056 h 887331"/>
                <a:gd name="connsiteX65" fmla="*/ 231710 w 2970148"/>
                <a:gd name="connsiteY65" fmla="*/ 192006 h 887331"/>
                <a:gd name="connsiteX66" fmla="*/ 203135 w 2970148"/>
                <a:gd name="connsiteY66" fmla="*/ 177719 h 887331"/>
                <a:gd name="connsiteX67" fmla="*/ 160273 w 2970148"/>
                <a:gd name="connsiteY67" fmla="*/ 144381 h 887331"/>
                <a:gd name="connsiteX68" fmla="*/ 145985 w 2970148"/>
                <a:gd name="connsiteY68" fmla="*/ 125331 h 887331"/>
                <a:gd name="connsiteX69" fmla="*/ 117410 w 2970148"/>
                <a:gd name="connsiteY69" fmla="*/ 106281 h 887331"/>
                <a:gd name="connsiteX70" fmla="*/ 74548 w 2970148"/>
                <a:gd name="connsiteY70" fmla="*/ 72944 h 887331"/>
                <a:gd name="connsiteX71" fmla="*/ 60260 w 2970148"/>
                <a:gd name="connsiteY71" fmla="*/ 58656 h 887331"/>
                <a:gd name="connsiteX72" fmla="*/ 31685 w 2970148"/>
                <a:gd name="connsiteY72" fmla="*/ 39606 h 887331"/>
                <a:gd name="connsiteX73" fmla="*/ 12635 w 2970148"/>
                <a:gd name="connsiteY73" fmla="*/ 15794 h 887331"/>
                <a:gd name="connsiteX74" fmla="*/ 3110 w 2970148"/>
                <a:gd name="connsiteY7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703323 w 2970148"/>
                <a:gd name="connsiteY30" fmla="*/ 673019 h 887331"/>
                <a:gd name="connsiteX31" fmla="*/ 1689035 w 2970148"/>
                <a:gd name="connsiteY31" fmla="*/ 668256 h 887331"/>
                <a:gd name="connsiteX32" fmla="*/ 1650935 w 2970148"/>
                <a:gd name="connsiteY32" fmla="*/ 663494 h 887331"/>
                <a:gd name="connsiteX33" fmla="*/ 1636648 w 2970148"/>
                <a:gd name="connsiteY33" fmla="*/ 658731 h 887331"/>
                <a:gd name="connsiteX34" fmla="*/ 1536635 w 2970148"/>
                <a:gd name="connsiteY34" fmla="*/ 649206 h 887331"/>
                <a:gd name="connsiteX35" fmla="*/ 1484248 w 2970148"/>
                <a:gd name="connsiteY35" fmla="*/ 639681 h 887331"/>
                <a:gd name="connsiteX36" fmla="*/ 1469960 w 2970148"/>
                <a:gd name="connsiteY36" fmla="*/ 634919 h 887331"/>
                <a:gd name="connsiteX37" fmla="*/ 1350898 w 2970148"/>
                <a:gd name="connsiteY37" fmla="*/ 630156 h 887331"/>
                <a:gd name="connsiteX38" fmla="*/ 1322323 w 2970148"/>
                <a:gd name="connsiteY38" fmla="*/ 625394 h 887331"/>
                <a:gd name="connsiteX39" fmla="*/ 1293748 w 2970148"/>
                <a:gd name="connsiteY39" fmla="*/ 615869 h 887331"/>
                <a:gd name="connsiteX40" fmla="*/ 1279460 w 2970148"/>
                <a:gd name="connsiteY40" fmla="*/ 611106 h 887331"/>
                <a:gd name="connsiteX41" fmla="*/ 1227073 w 2970148"/>
                <a:gd name="connsiteY41" fmla="*/ 601581 h 887331"/>
                <a:gd name="connsiteX42" fmla="*/ 1212785 w 2970148"/>
                <a:gd name="connsiteY42" fmla="*/ 596819 h 887331"/>
                <a:gd name="connsiteX43" fmla="*/ 1136585 w 2970148"/>
                <a:gd name="connsiteY43" fmla="*/ 577769 h 887331"/>
                <a:gd name="connsiteX44" fmla="*/ 1122298 w 2970148"/>
                <a:gd name="connsiteY44" fmla="*/ 573006 h 887331"/>
                <a:gd name="connsiteX45" fmla="*/ 1093723 w 2970148"/>
                <a:gd name="connsiteY45" fmla="*/ 568244 h 887331"/>
                <a:gd name="connsiteX46" fmla="*/ 1031810 w 2970148"/>
                <a:gd name="connsiteY46" fmla="*/ 544431 h 887331"/>
                <a:gd name="connsiteX47" fmla="*/ 984185 w 2970148"/>
                <a:gd name="connsiteY47" fmla="*/ 534906 h 887331"/>
                <a:gd name="connsiteX48" fmla="*/ 931798 w 2970148"/>
                <a:gd name="connsiteY48" fmla="*/ 525381 h 887331"/>
                <a:gd name="connsiteX49" fmla="*/ 884173 w 2970148"/>
                <a:gd name="connsiteY49" fmla="*/ 501569 h 887331"/>
                <a:gd name="connsiteX50" fmla="*/ 846073 w 2970148"/>
                <a:gd name="connsiteY50" fmla="*/ 482519 h 887331"/>
                <a:gd name="connsiteX51" fmla="*/ 760348 w 2970148"/>
                <a:gd name="connsiteY51" fmla="*/ 453944 h 887331"/>
                <a:gd name="connsiteX52" fmla="*/ 741298 w 2970148"/>
                <a:gd name="connsiteY52" fmla="*/ 444419 h 887331"/>
                <a:gd name="connsiteX53" fmla="*/ 655573 w 2970148"/>
                <a:gd name="connsiteY53" fmla="*/ 411081 h 887331"/>
                <a:gd name="connsiteX54" fmla="*/ 607948 w 2970148"/>
                <a:gd name="connsiteY54" fmla="*/ 396794 h 887331"/>
                <a:gd name="connsiteX55" fmla="*/ 565085 w 2970148"/>
                <a:gd name="connsiteY55" fmla="*/ 382506 h 887331"/>
                <a:gd name="connsiteX56" fmla="*/ 469835 w 2970148"/>
                <a:gd name="connsiteY56" fmla="*/ 330119 h 887331"/>
                <a:gd name="connsiteX57" fmla="*/ 455548 w 2970148"/>
                <a:gd name="connsiteY57" fmla="*/ 320594 h 887331"/>
                <a:gd name="connsiteX58" fmla="*/ 398398 w 2970148"/>
                <a:gd name="connsiteY58" fmla="*/ 296781 h 887331"/>
                <a:gd name="connsiteX59" fmla="*/ 379348 w 2970148"/>
                <a:gd name="connsiteY59" fmla="*/ 287256 h 887331"/>
                <a:gd name="connsiteX60" fmla="*/ 322198 w 2970148"/>
                <a:gd name="connsiteY60" fmla="*/ 263444 h 887331"/>
                <a:gd name="connsiteX61" fmla="*/ 303148 w 2970148"/>
                <a:gd name="connsiteY61" fmla="*/ 249156 h 887331"/>
                <a:gd name="connsiteX62" fmla="*/ 288860 w 2970148"/>
                <a:gd name="connsiteY62" fmla="*/ 239631 h 887331"/>
                <a:gd name="connsiteX63" fmla="*/ 265048 w 2970148"/>
                <a:gd name="connsiteY63" fmla="*/ 211056 h 887331"/>
                <a:gd name="connsiteX64" fmla="*/ 231710 w 2970148"/>
                <a:gd name="connsiteY64" fmla="*/ 192006 h 887331"/>
                <a:gd name="connsiteX65" fmla="*/ 203135 w 2970148"/>
                <a:gd name="connsiteY65" fmla="*/ 177719 h 887331"/>
                <a:gd name="connsiteX66" fmla="*/ 160273 w 2970148"/>
                <a:gd name="connsiteY66" fmla="*/ 144381 h 887331"/>
                <a:gd name="connsiteX67" fmla="*/ 145985 w 2970148"/>
                <a:gd name="connsiteY67" fmla="*/ 125331 h 887331"/>
                <a:gd name="connsiteX68" fmla="*/ 117410 w 2970148"/>
                <a:gd name="connsiteY68" fmla="*/ 106281 h 887331"/>
                <a:gd name="connsiteX69" fmla="*/ 74548 w 2970148"/>
                <a:gd name="connsiteY69" fmla="*/ 72944 h 887331"/>
                <a:gd name="connsiteX70" fmla="*/ 60260 w 2970148"/>
                <a:gd name="connsiteY70" fmla="*/ 58656 h 887331"/>
                <a:gd name="connsiteX71" fmla="*/ 31685 w 2970148"/>
                <a:gd name="connsiteY71" fmla="*/ 39606 h 887331"/>
                <a:gd name="connsiteX72" fmla="*/ 12635 w 2970148"/>
                <a:gd name="connsiteY72" fmla="*/ 15794 h 887331"/>
                <a:gd name="connsiteX73" fmla="*/ 3110 w 2970148"/>
                <a:gd name="connsiteY7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703323 w 2970148"/>
                <a:gd name="connsiteY30" fmla="*/ 673019 h 887331"/>
                <a:gd name="connsiteX31" fmla="*/ 1650935 w 2970148"/>
                <a:gd name="connsiteY31" fmla="*/ 663494 h 887331"/>
                <a:gd name="connsiteX32" fmla="*/ 1636648 w 2970148"/>
                <a:gd name="connsiteY32" fmla="*/ 658731 h 887331"/>
                <a:gd name="connsiteX33" fmla="*/ 1536635 w 2970148"/>
                <a:gd name="connsiteY33" fmla="*/ 649206 h 887331"/>
                <a:gd name="connsiteX34" fmla="*/ 1484248 w 2970148"/>
                <a:gd name="connsiteY34" fmla="*/ 639681 h 887331"/>
                <a:gd name="connsiteX35" fmla="*/ 1469960 w 2970148"/>
                <a:gd name="connsiteY35" fmla="*/ 634919 h 887331"/>
                <a:gd name="connsiteX36" fmla="*/ 1350898 w 2970148"/>
                <a:gd name="connsiteY36" fmla="*/ 630156 h 887331"/>
                <a:gd name="connsiteX37" fmla="*/ 1322323 w 2970148"/>
                <a:gd name="connsiteY37" fmla="*/ 625394 h 887331"/>
                <a:gd name="connsiteX38" fmla="*/ 1293748 w 2970148"/>
                <a:gd name="connsiteY38" fmla="*/ 615869 h 887331"/>
                <a:gd name="connsiteX39" fmla="*/ 1279460 w 2970148"/>
                <a:gd name="connsiteY39" fmla="*/ 611106 h 887331"/>
                <a:gd name="connsiteX40" fmla="*/ 1227073 w 2970148"/>
                <a:gd name="connsiteY40" fmla="*/ 601581 h 887331"/>
                <a:gd name="connsiteX41" fmla="*/ 1212785 w 2970148"/>
                <a:gd name="connsiteY41" fmla="*/ 596819 h 887331"/>
                <a:gd name="connsiteX42" fmla="*/ 1136585 w 2970148"/>
                <a:gd name="connsiteY42" fmla="*/ 577769 h 887331"/>
                <a:gd name="connsiteX43" fmla="*/ 1122298 w 2970148"/>
                <a:gd name="connsiteY43" fmla="*/ 573006 h 887331"/>
                <a:gd name="connsiteX44" fmla="*/ 1093723 w 2970148"/>
                <a:gd name="connsiteY44" fmla="*/ 568244 h 887331"/>
                <a:gd name="connsiteX45" fmla="*/ 1031810 w 2970148"/>
                <a:gd name="connsiteY45" fmla="*/ 544431 h 887331"/>
                <a:gd name="connsiteX46" fmla="*/ 984185 w 2970148"/>
                <a:gd name="connsiteY46" fmla="*/ 534906 h 887331"/>
                <a:gd name="connsiteX47" fmla="*/ 931798 w 2970148"/>
                <a:gd name="connsiteY47" fmla="*/ 525381 h 887331"/>
                <a:gd name="connsiteX48" fmla="*/ 884173 w 2970148"/>
                <a:gd name="connsiteY48" fmla="*/ 501569 h 887331"/>
                <a:gd name="connsiteX49" fmla="*/ 846073 w 2970148"/>
                <a:gd name="connsiteY49" fmla="*/ 482519 h 887331"/>
                <a:gd name="connsiteX50" fmla="*/ 760348 w 2970148"/>
                <a:gd name="connsiteY50" fmla="*/ 453944 h 887331"/>
                <a:gd name="connsiteX51" fmla="*/ 741298 w 2970148"/>
                <a:gd name="connsiteY51" fmla="*/ 444419 h 887331"/>
                <a:gd name="connsiteX52" fmla="*/ 655573 w 2970148"/>
                <a:gd name="connsiteY52" fmla="*/ 411081 h 887331"/>
                <a:gd name="connsiteX53" fmla="*/ 607948 w 2970148"/>
                <a:gd name="connsiteY53" fmla="*/ 396794 h 887331"/>
                <a:gd name="connsiteX54" fmla="*/ 565085 w 2970148"/>
                <a:gd name="connsiteY54" fmla="*/ 382506 h 887331"/>
                <a:gd name="connsiteX55" fmla="*/ 469835 w 2970148"/>
                <a:gd name="connsiteY55" fmla="*/ 330119 h 887331"/>
                <a:gd name="connsiteX56" fmla="*/ 455548 w 2970148"/>
                <a:gd name="connsiteY56" fmla="*/ 320594 h 887331"/>
                <a:gd name="connsiteX57" fmla="*/ 398398 w 2970148"/>
                <a:gd name="connsiteY57" fmla="*/ 296781 h 887331"/>
                <a:gd name="connsiteX58" fmla="*/ 379348 w 2970148"/>
                <a:gd name="connsiteY58" fmla="*/ 287256 h 887331"/>
                <a:gd name="connsiteX59" fmla="*/ 322198 w 2970148"/>
                <a:gd name="connsiteY59" fmla="*/ 263444 h 887331"/>
                <a:gd name="connsiteX60" fmla="*/ 303148 w 2970148"/>
                <a:gd name="connsiteY60" fmla="*/ 249156 h 887331"/>
                <a:gd name="connsiteX61" fmla="*/ 288860 w 2970148"/>
                <a:gd name="connsiteY61" fmla="*/ 239631 h 887331"/>
                <a:gd name="connsiteX62" fmla="*/ 265048 w 2970148"/>
                <a:gd name="connsiteY62" fmla="*/ 211056 h 887331"/>
                <a:gd name="connsiteX63" fmla="*/ 231710 w 2970148"/>
                <a:gd name="connsiteY63" fmla="*/ 192006 h 887331"/>
                <a:gd name="connsiteX64" fmla="*/ 203135 w 2970148"/>
                <a:gd name="connsiteY64" fmla="*/ 177719 h 887331"/>
                <a:gd name="connsiteX65" fmla="*/ 160273 w 2970148"/>
                <a:gd name="connsiteY65" fmla="*/ 144381 h 887331"/>
                <a:gd name="connsiteX66" fmla="*/ 145985 w 2970148"/>
                <a:gd name="connsiteY66" fmla="*/ 125331 h 887331"/>
                <a:gd name="connsiteX67" fmla="*/ 117410 w 2970148"/>
                <a:gd name="connsiteY67" fmla="*/ 106281 h 887331"/>
                <a:gd name="connsiteX68" fmla="*/ 74548 w 2970148"/>
                <a:gd name="connsiteY68" fmla="*/ 72944 h 887331"/>
                <a:gd name="connsiteX69" fmla="*/ 60260 w 2970148"/>
                <a:gd name="connsiteY69" fmla="*/ 58656 h 887331"/>
                <a:gd name="connsiteX70" fmla="*/ 31685 w 2970148"/>
                <a:gd name="connsiteY70" fmla="*/ 39606 h 887331"/>
                <a:gd name="connsiteX71" fmla="*/ 12635 w 2970148"/>
                <a:gd name="connsiteY71" fmla="*/ 15794 h 887331"/>
                <a:gd name="connsiteX72" fmla="*/ 3110 w 2970148"/>
                <a:gd name="connsiteY7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536635 w 2970148"/>
                <a:gd name="connsiteY32" fmla="*/ 649206 h 887331"/>
                <a:gd name="connsiteX33" fmla="*/ 1484248 w 2970148"/>
                <a:gd name="connsiteY33" fmla="*/ 639681 h 887331"/>
                <a:gd name="connsiteX34" fmla="*/ 1469960 w 2970148"/>
                <a:gd name="connsiteY34" fmla="*/ 634919 h 887331"/>
                <a:gd name="connsiteX35" fmla="*/ 1350898 w 2970148"/>
                <a:gd name="connsiteY35" fmla="*/ 630156 h 887331"/>
                <a:gd name="connsiteX36" fmla="*/ 1322323 w 2970148"/>
                <a:gd name="connsiteY36" fmla="*/ 625394 h 887331"/>
                <a:gd name="connsiteX37" fmla="*/ 1293748 w 2970148"/>
                <a:gd name="connsiteY37" fmla="*/ 615869 h 887331"/>
                <a:gd name="connsiteX38" fmla="*/ 1279460 w 2970148"/>
                <a:gd name="connsiteY38" fmla="*/ 611106 h 887331"/>
                <a:gd name="connsiteX39" fmla="*/ 1227073 w 2970148"/>
                <a:gd name="connsiteY39" fmla="*/ 601581 h 887331"/>
                <a:gd name="connsiteX40" fmla="*/ 1212785 w 2970148"/>
                <a:gd name="connsiteY40" fmla="*/ 596819 h 887331"/>
                <a:gd name="connsiteX41" fmla="*/ 1136585 w 2970148"/>
                <a:gd name="connsiteY41" fmla="*/ 577769 h 887331"/>
                <a:gd name="connsiteX42" fmla="*/ 1122298 w 2970148"/>
                <a:gd name="connsiteY42" fmla="*/ 573006 h 887331"/>
                <a:gd name="connsiteX43" fmla="*/ 1093723 w 2970148"/>
                <a:gd name="connsiteY43" fmla="*/ 568244 h 887331"/>
                <a:gd name="connsiteX44" fmla="*/ 1031810 w 2970148"/>
                <a:gd name="connsiteY44" fmla="*/ 544431 h 887331"/>
                <a:gd name="connsiteX45" fmla="*/ 984185 w 2970148"/>
                <a:gd name="connsiteY45" fmla="*/ 534906 h 887331"/>
                <a:gd name="connsiteX46" fmla="*/ 931798 w 2970148"/>
                <a:gd name="connsiteY46" fmla="*/ 525381 h 887331"/>
                <a:gd name="connsiteX47" fmla="*/ 884173 w 2970148"/>
                <a:gd name="connsiteY47" fmla="*/ 501569 h 887331"/>
                <a:gd name="connsiteX48" fmla="*/ 846073 w 2970148"/>
                <a:gd name="connsiteY48" fmla="*/ 482519 h 887331"/>
                <a:gd name="connsiteX49" fmla="*/ 760348 w 2970148"/>
                <a:gd name="connsiteY49" fmla="*/ 453944 h 887331"/>
                <a:gd name="connsiteX50" fmla="*/ 741298 w 2970148"/>
                <a:gd name="connsiteY50" fmla="*/ 444419 h 887331"/>
                <a:gd name="connsiteX51" fmla="*/ 655573 w 2970148"/>
                <a:gd name="connsiteY51" fmla="*/ 411081 h 887331"/>
                <a:gd name="connsiteX52" fmla="*/ 607948 w 2970148"/>
                <a:gd name="connsiteY52" fmla="*/ 396794 h 887331"/>
                <a:gd name="connsiteX53" fmla="*/ 565085 w 2970148"/>
                <a:gd name="connsiteY53" fmla="*/ 382506 h 887331"/>
                <a:gd name="connsiteX54" fmla="*/ 469835 w 2970148"/>
                <a:gd name="connsiteY54" fmla="*/ 330119 h 887331"/>
                <a:gd name="connsiteX55" fmla="*/ 455548 w 2970148"/>
                <a:gd name="connsiteY55" fmla="*/ 320594 h 887331"/>
                <a:gd name="connsiteX56" fmla="*/ 398398 w 2970148"/>
                <a:gd name="connsiteY56" fmla="*/ 296781 h 887331"/>
                <a:gd name="connsiteX57" fmla="*/ 379348 w 2970148"/>
                <a:gd name="connsiteY57" fmla="*/ 287256 h 887331"/>
                <a:gd name="connsiteX58" fmla="*/ 322198 w 2970148"/>
                <a:gd name="connsiteY58" fmla="*/ 263444 h 887331"/>
                <a:gd name="connsiteX59" fmla="*/ 303148 w 2970148"/>
                <a:gd name="connsiteY59" fmla="*/ 249156 h 887331"/>
                <a:gd name="connsiteX60" fmla="*/ 288860 w 2970148"/>
                <a:gd name="connsiteY60" fmla="*/ 239631 h 887331"/>
                <a:gd name="connsiteX61" fmla="*/ 265048 w 2970148"/>
                <a:gd name="connsiteY61" fmla="*/ 211056 h 887331"/>
                <a:gd name="connsiteX62" fmla="*/ 231710 w 2970148"/>
                <a:gd name="connsiteY62" fmla="*/ 192006 h 887331"/>
                <a:gd name="connsiteX63" fmla="*/ 203135 w 2970148"/>
                <a:gd name="connsiteY63" fmla="*/ 177719 h 887331"/>
                <a:gd name="connsiteX64" fmla="*/ 160273 w 2970148"/>
                <a:gd name="connsiteY64" fmla="*/ 144381 h 887331"/>
                <a:gd name="connsiteX65" fmla="*/ 145985 w 2970148"/>
                <a:gd name="connsiteY65" fmla="*/ 125331 h 887331"/>
                <a:gd name="connsiteX66" fmla="*/ 117410 w 2970148"/>
                <a:gd name="connsiteY66" fmla="*/ 106281 h 887331"/>
                <a:gd name="connsiteX67" fmla="*/ 74548 w 2970148"/>
                <a:gd name="connsiteY67" fmla="*/ 72944 h 887331"/>
                <a:gd name="connsiteX68" fmla="*/ 60260 w 2970148"/>
                <a:gd name="connsiteY68" fmla="*/ 58656 h 887331"/>
                <a:gd name="connsiteX69" fmla="*/ 31685 w 2970148"/>
                <a:gd name="connsiteY69" fmla="*/ 39606 h 887331"/>
                <a:gd name="connsiteX70" fmla="*/ 12635 w 2970148"/>
                <a:gd name="connsiteY70" fmla="*/ 15794 h 887331"/>
                <a:gd name="connsiteX71" fmla="*/ 3110 w 2970148"/>
                <a:gd name="connsiteY7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536635 w 2970148"/>
                <a:gd name="connsiteY32" fmla="*/ 649206 h 887331"/>
                <a:gd name="connsiteX33" fmla="*/ 1484248 w 2970148"/>
                <a:gd name="connsiteY33" fmla="*/ 639681 h 887331"/>
                <a:gd name="connsiteX34" fmla="*/ 1350898 w 2970148"/>
                <a:gd name="connsiteY34" fmla="*/ 630156 h 887331"/>
                <a:gd name="connsiteX35" fmla="*/ 1322323 w 2970148"/>
                <a:gd name="connsiteY35" fmla="*/ 625394 h 887331"/>
                <a:gd name="connsiteX36" fmla="*/ 1293748 w 2970148"/>
                <a:gd name="connsiteY36" fmla="*/ 615869 h 887331"/>
                <a:gd name="connsiteX37" fmla="*/ 1279460 w 2970148"/>
                <a:gd name="connsiteY37" fmla="*/ 611106 h 887331"/>
                <a:gd name="connsiteX38" fmla="*/ 1227073 w 2970148"/>
                <a:gd name="connsiteY38" fmla="*/ 601581 h 887331"/>
                <a:gd name="connsiteX39" fmla="*/ 1212785 w 2970148"/>
                <a:gd name="connsiteY39" fmla="*/ 596819 h 887331"/>
                <a:gd name="connsiteX40" fmla="*/ 1136585 w 2970148"/>
                <a:gd name="connsiteY40" fmla="*/ 577769 h 887331"/>
                <a:gd name="connsiteX41" fmla="*/ 1122298 w 2970148"/>
                <a:gd name="connsiteY41" fmla="*/ 573006 h 887331"/>
                <a:gd name="connsiteX42" fmla="*/ 1093723 w 2970148"/>
                <a:gd name="connsiteY42" fmla="*/ 568244 h 887331"/>
                <a:gd name="connsiteX43" fmla="*/ 1031810 w 2970148"/>
                <a:gd name="connsiteY43" fmla="*/ 544431 h 887331"/>
                <a:gd name="connsiteX44" fmla="*/ 984185 w 2970148"/>
                <a:gd name="connsiteY44" fmla="*/ 534906 h 887331"/>
                <a:gd name="connsiteX45" fmla="*/ 931798 w 2970148"/>
                <a:gd name="connsiteY45" fmla="*/ 525381 h 887331"/>
                <a:gd name="connsiteX46" fmla="*/ 884173 w 2970148"/>
                <a:gd name="connsiteY46" fmla="*/ 501569 h 887331"/>
                <a:gd name="connsiteX47" fmla="*/ 846073 w 2970148"/>
                <a:gd name="connsiteY47" fmla="*/ 482519 h 887331"/>
                <a:gd name="connsiteX48" fmla="*/ 760348 w 2970148"/>
                <a:gd name="connsiteY48" fmla="*/ 453944 h 887331"/>
                <a:gd name="connsiteX49" fmla="*/ 741298 w 2970148"/>
                <a:gd name="connsiteY49" fmla="*/ 444419 h 887331"/>
                <a:gd name="connsiteX50" fmla="*/ 655573 w 2970148"/>
                <a:gd name="connsiteY50" fmla="*/ 411081 h 887331"/>
                <a:gd name="connsiteX51" fmla="*/ 607948 w 2970148"/>
                <a:gd name="connsiteY51" fmla="*/ 396794 h 887331"/>
                <a:gd name="connsiteX52" fmla="*/ 565085 w 2970148"/>
                <a:gd name="connsiteY52" fmla="*/ 382506 h 887331"/>
                <a:gd name="connsiteX53" fmla="*/ 469835 w 2970148"/>
                <a:gd name="connsiteY53" fmla="*/ 330119 h 887331"/>
                <a:gd name="connsiteX54" fmla="*/ 455548 w 2970148"/>
                <a:gd name="connsiteY54" fmla="*/ 320594 h 887331"/>
                <a:gd name="connsiteX55" fmla="*/ 398398 w 2970148"/>
                <a:gd name="connsiteY55" fmla="*/ 296781 h 887331"/>
                <a:gd name="connsiteX56" fmla="*/ 379348 w 2970148"/>
                <a:gd name="connsiteY56" fmla="*/ 287256 h 887331"/>
                <a:gd name="connsiteX57" fmla="*/ 322198 w 2970148"/>
                <a:gd name="connsiteY57" fmla="*/ 263444 h 887331"/>
                <a:gd name="connsiteX58" fmla="*/ 303148 w 2970148"/>
                <a:gd name="connsiteY58" fmla="*/ 249156 h 887331"/>
                <a:gd name="connsiteX59" fmla="*/ 288860 w 2970148"/>
                <a:gd name="connsiteY59" fmla="*/ 239631 h 887331"/>
                <a:gd name="connsiteX60" fmla="*/ 265048 w 2970148"/>
                <a:gd name="connsiteY60" fmla="*/ 211056 h 887331"/>
                <a:gd name="connsiteX61" fmla="*/ 231710 w 2970148"/>
                <a:gd name="connsiteY61" fmla="*/ 192006 h 887331"/>
                <a:gd name="connsiteX62" fmla="*/ 203135 w 2970148"/>
                <a:gd name="connsiteY62" fmla="*/ 177719 h 887331"/>
                <a:gd name="connsiteX63" fmla="*/ 160273 w 2970148"/>
                <a:gd name="connsiteY63" fmla="*/ 144381 h 887331"/>
                <a:gd name="connsiteX64" fmla="*/ 145985 w 2970148"/>
                <a:gd name="connsiteY64" fmla="*/ 125331 h 887331"/>
                <a:gd name="connsiteX65" fmla="*/ 117410 w 2970148"/>
                <a:gd name="connsiteY65" fmla="*/ 106281 h 887331"/>
                <a:gd name="connsiteX66" fmla="*/ 74548 w 2970148"/>
                <a:gd name="connsiteY66" fmla="*/ 72944 h 887331"/>
                <a:gd name="connsiteX67" fmla="*/ 60260 w 2970148"/>
                <a:gd name="connsiteY67" fmla="*/ 58656 h 887331"/>
                <a:gd name="connsiteX68" fmla="*/ 31685 w 2970148"/>
                <a:gd name="connsiteY68" fmla="*/ 39606 h 887331"/>
                <a:gd name="connsiteX69" fmla="*/ 12635 w 2970148"/>
                <a:gd name="connsiteY69" fmla="*/ 15794 h 887331"/>
                <a:gd name="connsiteX70" fmla="*/ 3110 w 2970148"/>
                <a:gd name="connsiteY7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484248 w 2970148"/>
                <a:gd name="connsiteY32" fmla="*/ 639681 h 887331"/>
                <a:gd name="connsiteX33" fmla="*/ 1350898 w 2970148"/>
                <a:gd name="connsiteY33" fmla="*/ 630156 h 887331"/>
                <a:gd name="connsiteX34" fmla="*/ 1322323 w 2970148"/>
                <a:gd name="connsiteY34" fmla="*/ 625394 h 887331"/>
                <a:gd name="connsiteX35" fmla="*/ 1293748 w 2970148"/>
                <a:gd name="connsiteY35" fmla="*/ 615869 h 887331"/>
                <a:gd name="connsiteX36" fmla="*/ 1279460 w 2970148"/>
                <a:gd name="connsiteY36" fmla="*/ 611106 h 887331"/>
                <a:gd name="connsiteX37" fmla="*/ 1227073 w 2970148"/>
                <a:gd name="connsiteY37" fmla="*/ 601581 h 887331"/>
                <a:gd name="connsiteX38" fmla="*/ 1212785 w 2970148"/>
                <a:gd name="connsiteY38" fmla="*/ 596819 h 887331"/>
                <a:gd name="connsiteX39" fmla="*/ 1136585 w 2970148"/>
                <a:gd name="connsiteY39" fmla="*/ 577769 h 887331"/>
                <a:gd name="connsiteX40" fmla="*/ 1122298 w 2970148"/>
                <a:gd name="connsiteY40" fmla="*/ 573006 h 887331"/>
                <a:gd name="connsiteX41" fmla="*/ 1093723 w 2970148"/>
                <a:gd name="connsiteY41" fmla="*/ 568244 h 887331"/>
                <a:gd name="connsiteX42" fmla="*/ 1031810 w 2970148"/>
                <a:gd name="connsiteY42" fmla="*/ 544431 h 887331"/>
                <a:gd name="connsiteX43" fmla="*/ 984185 w 2970148"/>
                <a:gd name="connsiteY43" fmla="*/ 534906 h 887331"/>
                <a:gd name="connsiteX44" fmla="*/ 931798 w 2970148"/>
                <a:gd name="connsiteY44" fmla="*/ 525381 h 887331"/>
                <a:gd name="connsiteX45" fmla="*/ 884173 w 2970148"/>
                <a:gd name="connsiteY45" fmla="*/ 501569 h 887331"/>
                <a:gd name="connsiteX46" fmla="*/ 846073 w 2970148"/>
                <a:gd name="connsiteY46" fmla="*/ 482519 h 887331"/>
                <a:gd name="connsiteX47" fmla="*/ 760348 w 2970148"/>
                <a:gd name="connsiteY47" fmla="*/ 453944 h 887331"/>
                <a:gd name="connsiteX48" fmla="*/ 741298 w 2970148"/>
                <a:gd name="connsiteY48" fmla="*/ 444419 h 887331"/>
                <a:gd name="connsiteX49" fmla="*/ 655573 w 2970148"/>
                <a:gd name="connsiteY49" fmla="*/ 411081 h 887331"/>
                <a:gd name="connsiteX50" fmla="*/ 607948 w 2970148"/>
                <a:gd name="connsiteY50" fmla="*/ 396794 h 887331"/>
                <a:gd name="connsiteX51" fmla="*/ 565085 w 2970148"/>
                <a:gd name="connsiteY51" fmla="*/ 382506 h 887331"/>
                <a:gd name="connsiteX52" fmla="*/ 469835 w 2970148"/>
                <a:gd name="connsiteY52" fmla="*/ 330119 h 887331"/>
                <a:gd name="connsiteX53" fmla="*/ 455548 w 2970148"/>
                <a:gd name="connsiteY53" fmla="*/ 320594 h 887331"/>
                <a:gd name="connsiteX54" fmla="*/ 398398 w 2970148"/>
                <a:gd name="connsiteY54" fmla="*/ 296781 h 887331"/>
                <a:gd name="connsiteX55" fmla="*/ 379348 w 2970148"/>
                <a:gd name="connsiteY55" fmla="*/ 287256 h 887331"/>
                <a:gd name="connsiteX56" fmla="*/ 322198 w 2970148"/>
                <a:gd name="connsiteY56" fmla="*/ 263444 h 887331"/>
                <a:gd name="connsiteX57" fmla="*/ 303148 w 2970148"/>
                <a:gd name="connsiteY57" fmla="*/ 249156 h 887331"/>
                <a:gd name="connsiteX58" fmla="*/ 288860 w 2970148"/>
                <a:gd name="connsiteY58" fmla="*/ 239631 h 887331"/>
                <a:gd name="connsiteX59" fmla="*/ 265048 w 2970148"/>
                <a:gd name="connsiteY59" fmla="*/ 211056 h 887331"/>
                <a:gd name="connsiteX60" fmla="*/ 231710 w 2970148"/>
                <a:gd name="connsiteY60" fmla="*/ 192006 h 887331"/>
                <a:gd name="connsiteX61" fmla="*/ 203135 w 2970148"/>
                <a:gd name="connsiteY61" fmla="*/ 177719 h 887331"/>
                <a:gd name="connsiteX62" fmla="*/ 160273 w 2970148"/>
                <a:gd name="connsiteY62" fmla="*/ 144381 h 887331"/>
                <a:gd name="connsiteX63" fmla="*/ 145985 w 2970148"/>
                <a:gd name="connsiteY63" fmla="*/ 125331 h 887331"/>
                <a:gd name="connsiteX64" fmla="*/ 117410 w 2970148"/>
                <a:gd name="connsiteY64" fmla="*/ 106281 h 887331"/>
                <a:gd name="connsiteX65" fmla="*/ 74548 w 2970148"/>
                <a:gd name="connsiteY65" fmla="*/ 72944 h 887331"/>
                <a:gd name="connsiteX66" fmla="*/ 60260 w 2970148"/>
                <a:gd name="connsiteY66" fmla="*/ 58656 h 887331"/>
                <a:gd name="connsiteX67" fmla="*/ 31685 w 2970148"/>
                <a:gd name="connsiteY67" fmla="*/ 39606 h 887331"/>
                <a:gd name="connsiteX68" fmla="*/ 12635 w 2970148"/>
                <a:gd name="connsiteY68" fmla="*/ 15794 h 887331"/>
                <a:gd name="connsiteX69" fmla="*/ 3110 w 2970148"/>
                <a:gd name="connsiteY6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31973 w 2970148"/>
                <a:gd name="connsiteY18" fmla="*/ 773031 h 887331"/>
                <a:gd name="connsiteX19" fmla="*/ 2317685 w 2970148"/>
                <a:gd name="connsiteY19" fmla="*/ 763506 h 887331"/>
                <a:gd name="connsiteX20" fmla="*/ 2246248 w 2970148"/>
                <a:gd name="connsiteY20" fmla="*/ 753981 h 887331"/>
                <a:gd name="connsiteX21" fmla="*/ 2141473 w 2970148"/>
                <a:gd name="connsiteY21" fmla="*/ 744456 h 887331"/>
                <a:gd name="connsiteX22" fmla="*/ 2093848 w 2970148"/>
                <a:gd name="connsiteY22" fmla="*/ 730169 h 887331"/>
                <a:gd name="connsiteX23" fmla="*/ 2060510 w 2970148"/>
                <a:gd name="connsiteY23" fmla="*/ 720644 h 887331"/>
                <a:gd name="connsiteX24" fmla="*/ 2017648 w 2970148"/>
                <a:gd name="connsiteY24" fmla="*/ 715881 h 887331"/>
                <a:gd name="connsiteX25" fmla="*/ 1974785 w 2970148"/>
                <a:gd name="connsiteY25" fmla="*/ 701594 h 887331"/>
                <a:gd name="connsiteX26" fmla="*/ 1789048 w 2970148"/>
                <a:gd name="connsiteY26" fmla="*/ 687306 h 887331"/>
                <a:gd name="connsiteX27" fmla="*/ 1760473 w 2970148"/>
                <a:gd name="connsiteY27" fmla="*/ 682544 h 887331"/>
                <a:gd name="connsiteX28" fmla="*/ 1722373 w 2970148"/>
                <a:gd name="connsiteY28" fmla="*/ 677781 h 887331"/>
                <a:gd name="connsiteX29" fmla="*/ 1650935 w 2970148"/>
                <a:gd name="connsiteY29" fmla="*/ 663494 h 887331"/>
                <a:gd name="connsiteX30" fmla="*/ 1636648 w 2970148"/>
                <a:gd name="connsiteY30" fmla="*/ 658731 h 887331"/>
                <a:gd name="connsiteX31" fmla="*/ 1484248 w 2970148"/>
                <a:gd name="connsiteY31" fmla="*/ 639681 h 887331"/>
                <a:gd name="connsiteX32" fmla="*/ 1350898 w 2970148"/>
                <a:gd name="connsiteY32" fmla="*/ 630156 h 887331"/>
                <a:gd name="connsiteX33" fmla="*/ 1322323 w 2970148"/>
                <a:gd name="connsiteY33" fmla="*/ 625394 h 887331"/>
                <a:gd name="connsiteX34" fmla="*/ 1293748 w 2970148"/>
                <a:gd name="connsiteY34" fmla="*/ 615869 h 887331"/>
                <a:gd name="connsiteX35" fmla="*/ 1279460 w 2970148"/>
                <a:gd name="connsiteY35" fmla="*/ 611106 h 887331"/>
                <a:gd name="connsiteX36" fmla="*/ 1227073 w 2970148"/>
                <a:gd name="connsiteY36" fmla="*/ 601581 h 887331"/>
                <a:gd name="connsiteX37" fmla="*/ 1212785 w 2970148"/>
                <a:gd name="connsiteY37" fmla="*/ 596819 h 887331"/>
                <a:gd name="connsiteX38" fmla="*/ 1136585 w 2970148"/>
                <a:gd name="connsiteY38" fmla="*/ 577769 h 887331"/>
                <a:gd name="connsiteX39" fmla="*/ 1122298 w 2970148"/>
                <a:gd name="connsiteY39" fmla="*/ 573006 h 887331"/>
                <a:gd name="connsiteX40" fmla="*/ 1093723 w 2970148"/>
                <a:gd name="connsiteY40" fmla="*/ 568244 h 887331"/>
                <a:gd name="connsiteX41" fmla="*/ 1031810 w 2970148"/>
                <a:gd name="connsiteY41" fmla="*/ 544431 h 887331"/>
                <a:gd name="connsiteX42" fmla="*/ 984185 w 2970148"/>
                <a:gd name="connsiteY42" fmla="*/ 534906 h 887331"/>
                <a:gd name="connsiteX43" fmla="*/ 931798 w 2970148"/>
                <a:gd name="connsiteY43" fmla="*/ 525381 h 887331"/>
                <a:gd name="connsiteX44" fmla="*/ 884173 w 2970148"/>
                <a:gd name="connsiteY44" fmla="*/ 501569 h 887331"/>
                <a:gd name="connsiteX45" fmla="*/ 846073 w 2970148"/>
                <a:gd name="connsiteY45" fmla="*/ 482519 h 887331"/>
                <a:gd name="connsiteX46" fmla="*/ 760348 w 2970148"/>
                <a:gd name="connsiteY46" fmla="*/ 453944 h 887331"/>
                <a:gd name="connsiteX47" fmla="*/ 741298 w 2970148"/>
                <a:gd name="connsiteY47" fmla="*/ 444419 h 887331"/>
                <a:gd name="connsiteX48" fmla="*/ 655573 w 2970148"/>
                <a:gd name="connsiteY48" fmla="*/ 411081 h 887331"/>
                <a:gd name="connsiteX49" fmla="*/ 607948 w 2970148"/>
                <a:gd name="connsiteY49" fmla="*/ 396794 h 887331"/>
                <a:gd name="connsiteX50" fmla="*/ 565085 w 2970148"/>
                <a:gd name="connsiteY50" fmla="*/ 382506 h 887331"/>
                <a:gd name="connsiteX51" fmla="*/ 469835 w 2970148"/>
                <a:gd name="connsiteY51" fmla="*/ 330119 h 887331"/>
                <a:gd name="connsiteX52" fmla="*/ 455548 w 2970148"/>
                <a:gd name="connsiteY52" fmla="*/ 320594 h 887331"/>
                <a:gd name="connsiteX53" fmla="*/ 398398 w 2970148"/>
                <a:gd name="connsiteY53" fmla="*/ 296781 h 887331"/>
                <a:gd name="connsiteX54" fmla="*/ 379348 w 2970148"/>
                <a:gd name="connsiteY54" fmla="*/ 287256 h 887331"/>
                <a:gd name="connsiteX55" fmla="*/ 322198 w 2970148"/>
                <a:gd name="connsiteY55" fmla="*/ 263444 h 887331"/>
                <a:gd name="connsiteX56" fmla="*/ 303148 w 2970148"/>
                <a:gd name="connsiteY56" fmla="*/ 249156 h 887331"/>
                <a:gd name="connsiteX57" fmla="*/ 288860 w 2970148"/>
                <a:gd name="connsiteY57" fmla="*/ 239631 h 887331"/>
                <a:gd name="connsiteX58" fmla="*/ 265048 w 2970148"/>
                <a:gd name="connsiteY58" fmla="*/ 211056 h 887331"/>
                <a:gd name="connsiteX59" fmla="*/ 231710 w 2970148"/>
                <a:gd name="connsiteY59" fmla="*/ 192006 h 887331"/>
                <a:gd name="connsiteX60" fmla="*/ 203135 w 2970148"/>
                <a:gd name="connsiteY60" fmla="*/ 177719 h 887331"/>
                <a:gd name="connsiteX61" fmla="*/ 160273 w 2970148"/>
                <a:gd name="connsiteY61" fmla="*/ 144381 h 887331"/>
                <a:gd name="connsiteX62" fmla="*/ 145985 w 2970148"/>
                <a:gd name="connsiteY62" fmla="*/ 125331 h 887331"/>
                <a:gd name="connsiteX63" fmla="*/ 117410 w 2970148"/>
                <a:gd name="connsiteY63" fmla="*/ 106281 h 887331"/>
                <a:gd name="connsiteX64" fmla="*/ 74548 w 2970148"/>
                <a:gd name="connsiteY64" fmla="*/ 72944 h 887331"/>
                <a:gd name="connsiteX65" fmla="*/ 60260 w 2970148"/>
                <a:gd name="connsiteY65" fmla="*/ 58656 h 887331"/>
                <a:gd name="connsiteX66" fmla="*/ 31685 w 2970148"/>
                <a:gd name="connsiteY66" fmla="*/ 39606 h 887331"/>
                <a:gd name="connsiteX67" fmla="*/ 12635 w 2970148"/>
                <a:gd name="connsiteY67" fmla="*/ 15794 h 887331"/>
                <a:gd name="connsiteX68" fmla="*/ 3110 w 2970148"/>
                <a:gd name="connsiteY6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31973 w 2970148"/>
                <a:gd name="connsiteY18" fmla="*/ 773031 h 887331"/>
                <a:gd name="connsiteX19" fmla="*/ 2246248 w 2970148"/>
                <a:gd name="connsiteY19" fmla="*/ 753981 h 887331"/>
                <a:gd name="connsiteX20" fmla="*/ 2141473 w 2970148"/>
                <a:gd name="connsiteY20" fmla="*/ 744456 h 887331"/>
                <a:gd name="connsiteX21" fmla="*/ 2093848 w 2970148"/>
                <a:gd name="connsiteY21" fmla="*/ 730169 h 887331"/>
                <a:gd name="connsiteX22" fmla="*/ 2060510 w 2970148"/>
                <a:gd name="connsiteY22" fmla="*/ 720644 h 887331"/>
                <a:gd name="connsiteX23" fmla="*/ 2017648 w 2970148"/>
                <a:gd name="connsiteY23" fmla="*/ 715881 h 887331"/>
                <a:gd name="connsiteX24" fmla="*/ 1974785 w 2970148"/>
                <a:gd name="connsiteY24" fmla="*/ 701594 h 887331"/>
                <a:gd name="connsiteX25" fmla="*/ 1789048 w 2970148"/>
                <a:gd name="connsiteY25" fmla="*/ 687306 h 887331"/>
                <a:gd name="connsiteX26" fmla="*/ 1760473 w 2970148"/>
                <a:gd name="connsiteY26" fmla="*/ 682544 h 887331"/>
                <a:gd name="connsiteX27" fmla="*/ 1722373 w 2970148"/>
                <a:gd name="connsiteY27" fmla="*/ 677781 h 887331"/>
                <a:gd name="connsiteX28" fmla="*/ 1650935 w 2970148"/>
                <a:gd name="connsiteY28" fmla="*/ 663494 h 887331"/>
                <a:gd name="connsiteX29" fmla="*/ 1636648 w 2970148"/>
                <a:gd name="connsiteY29" fmla="*/ 658731 h 887331"/>
                <a:gd name="connsiteX30" fmla="*/ 1484248 w 2970148"/>
                <a:gd name="connsiteY30" fmla="*/ 639681 h 887331"/>
                <a:gd name="connsiteX31" fmla="*/ 1350898 w 2970148"/>
                <a:gd name="connsiteY31" fmla="*/ 630156 h 887331"/>
                <a:gd name="connsiteX32" fmla="*/ 1322323 w 2970148"/>
                <a:gd name="connsiteY32" fmla="*/ 625394 h 887331"/>
                <a:gd name="connsiteX33" fmla="*/ 1293748 w 2970148"/>
                <a:gd name="connsiteY33" fmla="*/ 615869 h 887331"/>
                <a:gd name="connsiteX34" fmla="*/ 1279460 w 2970148"/>
                <a:gd name="connsiteY34" fmla="*/ 611106 h 887331"/>
                <a:gd name="connsiteX35" fmla="*/ 1227073 w 2970148"/>
                <a:gd name="connsiteY35" fmla="*/ 601581 h 887331"/>
                <a:gd name="connsiteX36" fmla="*/ 1212785 w 2970148"/>
                <a:gd name="connsiteY36" fmla="*/ 596819 h 887331"/>
                <a:gd name="connsiteX37" fmla="*/ 1136585 w 2970148"/>
                <a:gd name="connsiteY37" fmla="*/ 577769 h 887331"/>
                <a:gd name="connsiteX38" fmla="*/ 1122298 w 2970148"/>
                <a:gd name="connsiteY38" fmla="*/ 573006 h 887331"/>
                <a:gd name="connsiteX39" fmla="*/ 1093723 w 2970148"/>
                <a:gd name="connsiteY39" fmla="*/ 568244 h 887331"/>
                <a:gd name="connsiteX40" fmla="*/ 1031810 w 2970148"/>
                <a:gd name="connsiteY40" fmla="*/ 544431 h 887331"/>
                <a:gd name="connsiteX41" fmla="*/ 984185 w 2970148"/>
                <a:gd name="connsiteY41" fmla="*/ 534906 h 887331"/>
                <a:gd name="connsiteX42" fmla="*/ 931798 w 2970148"/>
                <a:gd name="connsiteY42" fmla="*/ 525381 h 887331"/>
                <a:gd name="connsiteX43" fmla="*/ 884173 w 2970148"/>
                <a:gd name="connsiteY43" fmla="*/ 501569 h 887331"/>
                <a:gd name="connsiteX44" fmla="*/ 846073 w 2970148"/>
                <a:gd name="connsiteY44" fmla="*/ 482519 h 887331"/>
                <a:gd name="connsiteX45" fmla="*/ 760348 w 2970148"/>
                <a:gd name="connsiteY45" fmla="*/ 453944 h 887331"/>
                <a:gd name="connsiteX46" fmla="*/ 741298 w 2970148"/>
                <a:gd name="connsiteY46" fmla="*/ 444419 h 887331"/>
                <a:gd name="connsiteX47" fmla="*/ 655573 w 2970148"/>
                <a:gd name="connsiteY47" fmla="*/ 411081 h 887331"/>
                <a:gd name="connsiteX48" fmla="*/ 607948 w 2970148"/>
                <a:gd name="connsiteY48" fmla="*/ 396794 h 887331"/>
                <a:gd name="connsiteX49" fmla="*/ 565085 w 2970148"/>
                <a:gd name="connsiteY49" fmla="*/ 382506 h 887331"/>
                <a:gd name="connsiteX50" fmla="*/ 469835 w 2970148"/>
                <a:gd name="connsiteY50" fmla="*/ 330119 h 887331"/>
                <a:gd name="connsiteX51" fmla="*/ 455548 w 2970148"/>
                <a:gd name="connsiteY51" fmla="*/ 320594 h 887331"/>
                <a:gd name="connsiteX52" fmla="*/ 398398 w 2970148"/>
                <a:gd name="connsiteY52" fmla="*/ 296781 h 887331"/>
                <a:gd name="connsiteX53" fmla="*/ 379348 w 2970148"/>
                <a:gd name="connsiteY53" fmla="*/ 287256 h 887331"/>
                <a:gd name="connsiteX54" fmla="*/ 322198 w 2970148"/>
                <a:gd name="connsiteY54" fmla="*/ 263444 h 887331"/>
                <a:gd name="connsiteX55" fmla="*/ 303148 w 2970148"/>
                <a:gd name="connsiteY55" fmla="*/ 249156 h 887331"/>
                <a:gd name="connsiteX56" fmla="*/ 288860 w 2970148"/>
                <a:gd name="connsiteY56" fmla="*/ 239631 h 887331"/>
                <a:gd name="connsiteX57" fmla="*/ 265048 w 2970148"/>
                <a:gd name="connsiteY57" fmla="*/ 211056 h 887331"/>
                <a:gd name="connsiteX58" fmla="*/ 231710 w 2970148"/>
                <a:gd name="connsiteY58" fmla="*/ 192006 h 887331"/>
                <a:gd name="connsiteX59" fmla="*/ 203135 w 2970148"/>
                <a:gd name="connsiteY59" fmla="*/ 177719 h 887331"/>
                <a:gd name="connsiteX60" fmla="*/ 160273 w 2970148"/>
                <a:gd name="connsiteY60" fmla="*/ 144381 h 887331"/>
                <a:gd name="connsiteX61" fmla="*/ 145985 w 2970148"/>
                <a:gd name="connsiteY61" fmla="*/ 125331 h 887331"/>
                <a:gd name="connsiteX62" fmla="*/ 117410 w 2970148"/>
                <a:gd name="connsiteY62" fmla="*/ 106281 h 887331"/>
                <a:gd name="connsiteX63" fmla="*/ 74548 w 2970148"/>
                <a:gd name="connsiteY63" fmla="*/ 72944 h 887331"/>
                <a:gd name="connsiteX64" fmla="*/ 60260 w 2970148"/>
                <a:gd name="connsiteY64" fmla="*/ 58656 h 887331"/>
                <a:gd name="connsiteX65" fmla="*/ 31685 w 2970148"/>
                <a:gd name="connsiteY65" fmla="*/ 39606 h 887331"/>
                <a:gd name="connsiteX66" fmla="*/ 12635 w 2970148"/>
                <a:gd name="connsiteY66" fmla="*/ 15794 h 887331"/>
                <a:gd name="connsiteX67" fmla="*/ 3110 w 2970148"/>
                <a:gd name="connsiteY6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31998 w 2970148"/>
                <a:gd name="connsiteY13" fmla="*/ 801606 h 887331"/>
                <a:gd name="connsiteX14" fmla="*/ 2517710 w 2970148"/>
                <a:gd name="connsiteY14" fmla="*/ 806369 h 887331"/>
                <a:gd name="connsiteX15" fmla="*/ 2441510 w 2970148"/>
                <a:gd name="connsiteY15" fmla="*/ 796844 h 887331"/>
                <a:gd name="connsiteX16" fmla="*/ 2374835 w 2970148"/>
                <a:gd name="connsiteY16" fmla="*/ 787319 h 887331"/>
                <a:gd name="connsiteX17" fmla="*/ 2331973 w 2970148"/>
                <a:gd name="connsiteY17" fmla="*/ 773031 h 887331"/>
                <a:gd name="connsiteX18" fmla="*/ 2246248 w 2970148"/>
                <a:gd name="connsiteY18" fmla="*/ 753981 h 887331"/>
                <a:gd name="connsiteX19" fmla="*/ 2141473 w 2970148"/>
                <a:gd name="connsiteY19" fmla="*/ 744456 h 887331"/>
                <a:gd name="connsiteX20" fmla="*/ 2093848 w 2970148"/>
                <a:gd name="connsiteY20" fmla="*/ 730169 h 887331"/>
                <a:gd name="connsiteX21" fmla="*/ 2060510 w 2970148"/>
                <a:gd name="connsiteY21" fmla="*/ 720644 h 887331"/>
                <a:gd name="connsiteX22" fmla="*/ 2017648 w 2970148"/>
                <a:gd name="connsiteY22" fmla="*/ 715881 h 887331"/>
                <a:gd name="connsiteX23" fmla="*/ 1974785 w 2970148"/>
                <a:gd name="connsiteY23" fmla="*/ 701594 h 887331"/>
                <a:gd name="connsiteX24" fmla="*/ 1789048 w 2970148"/>
                <a:gd name="connsiteY24" fmla="*/ 687306 h 887331"/>
                <a:gd name="connsiteX25" fmla="*/ 1760473 w 2970148"/>
                <a:gd name="connsiteY25" fmla="*/ 682544 h 887331"/>
                <a:gd name="connsiteX26" fmla="*/ 1722373 w 2970148"/>
                <a:gd name="connsiteY26" fmla="*/ 677781 h 887331"/>
                <a:gd name="connsiteX27" fmla="*/ 1650935 w 2970148"/>
                <a:gd name="connsiteY27" fmla="*/ 663494 h 887331"/>
                <a:gd name="connsiteX28" fmla="*/ 1636648 w 2970148"/>
                <a:gd name="connsiteY28" fmla="*/ 658731 h 887331"/>
                <a:gd name="connsiteX29" fmla="*/ 1484248 w 2970148"/>
                <a:gd name="connsiteY29" fmla="*/ 639681 h 887331"/>
                <a:gd name="connsiteX30" fmla="*/ 1350898 w 2970148"/>
                <a:gd name="connsiteY30" fmla="*/ 630156 h 887331"/>
                <a:gd name="connsiteX31" fmla="*/ 1322323 w 2970148"/>
                <a:gd name="connsiteY31" fmla="*/ 625394 h 887331"/>
                <a:gd name="connsiteX32" fmla="*/ 1293748 w 2970148"/>
                <a:gd name="connsiteY32" fmla="*/ 615869 h 887331"/>
                <a:gd name="connsiteX33" fmla="*/ 1279460 w 2970148"/>
                <a:gd name="connsiteY33" fmla="*/ 611106 h 887331"/>
                <a:gd name="connsiteX34" fmla="*/ 1227073 w 2970148"/>
                <a:gd name="connsiteY34" fmla="*/ 601581 h 887331"/>
                <a:gd name="connsiteX35" fmla="*/ 1212785 w 2970148"/>
                <a:gd name="connsiteY35" fmla="*/ 596819 h 887331"/>
                <a:gd name="connsiteX36" fmla="*/ 1136585 w 2970148"/>
                <a:gd name="connsiteY36" fmla="*/ 577769 h 887331"/>
                <a:gd name="connsiteX37" fmla="*/ 1122298 w 2970148"/>
                <a:gd name="connsiteY37" fmla="*/ 573006 h 887331"/>
                <a:gd name="connsiteX38" fmla="*/ 1093723 w 2970148"/>
                <a:gd name="connsiteY38" fmla="*/ 568244 h 887331"/>
                <a:gd name="connsiteX39" fmla="*/ 1031810 w 2970148"/>
                <a:gd name="connsiteY39" fmla="*/ 544431 h 887331"/>
                <a:gd name="connsiteX40" fmla="*/ 984185 w 2970148"/>
                <a:gd name="connsiteY40" fmla="*/ 534906 h 887331"/>
                <a:gd name="connsiteX41" fmla="*/ 931798 w 2970148"/>
                <a:gd name="connsiteY41" fmla="*/ 525381 h 887331"/>
                <a:gd name="connsiteX42" fmla="*/ 884173 w 2970148"/>
                <a:gd name="connsiteY42" fmla="*/ 501569 h 887331"/>
                <a:gd name="connsiteX43" fmla="*/ 846073 w 2970148"/>
                <a:gd name="connsiteY43" fmla="*/ 482519 h 887331"/>
                <a:gd name="connsiteX44" fmla="*/ 760348 w 2970148"/>
                <a:gd name="connsiteY44" fmla="*/ 453944 h 887331"/>
                <a:gd name="connsiteX45" fmla="*/ 741298 w 2970148"/>
                <a:gd name="connsiteY45" fmla="*/ 444419 h 887331"/>
                <a:gd name="connsiteX46" fmla="*/ 655573 w 2970148"/>
                <a:gd name="connsiteY46" fmla="*/ 411081 h 887331"/>
                <a:gd name="connsiteX47" fmla="*/ 607948 w 2970148"/>
                <a:gd name="connsiteY47" fmla="*/ 396794 h 887331"/>
                <a:gd name="connsiteX48" fmla="*/ 565085 w 2970148"/>
                <a:gd name="connsiteY48" fmla="*/ 382506 h 887331"/>
                <a:gd name="connsiteX49" fmla="*/ 469835 w 2970148"/>
                <a:gd name="connsiteY49" fmla="*/ 330119 h 887331"/>
                <a:gd name="connsiteX50" fmla="*/ 455548 w 2970148"/>
                <a:gd name="connsiteY50" fmla="*/ 320594 h 887331"/>
                <a:gd name="connsiteX51" fmla="*/ 398398 w 2970148"/>
                <a:gd name="connsiteY51" fmla="*/ 296781 h 887331"/>
                <a:gd name="connsiteX52" fmla="*/ 379348 w 2970148"/>
                <a:gd name="connsiteY52" fmla="*/ 287256 h 887331"/>
                <a:gd name="connsiteX53" fmla="*/ 322198 w 2970148"/>
                <a:gd name="connsiteY53" fmla="*/ 263444 h 887331"/>
                <a:gd name="connsiteX54" fmla="*/ 303148 w 2970148"/>
                <a:gd name="connsiteY54" fmla="*/ 249156 h 887331"/>
                <a:gd name="connsiteX55" fmla="*/ 288860 w 2970148"/>
                <a:gd name="connsiteY55" fmla="*/ 239631 h 887331"/>
                <a:gd name="connsiteX56" fmla="*/ 265048 w 2970148"/>
                <a:gd name="connsiteY56" fmla="*/ 211056 h 887331"/>
                <a:gd name="connsiteX57" fmla="*/ 231710 w 2970148"/>
                <a:gd name="connsiteY57" fmla="*/ 192006 h 887331"/>
                <a:gd name="connsiteX58" fmla="*/ 203135 w 2970148"/>
                <a:gd name="connsiteY58" fmla="*/ 177719 h 887331"/>
                <a:gd name="connsiteX59" fmla="*/ 160273 w 2970148"/>
                <a:gd name="connsiteY59" fmla="*/ 144381 h 887331"/>
                <a:gd name="connsiteX60" fmla="*/ 145985 w 2970148"/>
                <a:gd name="connsiteY60" fmla="*/ 125331 h 887331"/>
                <a:gd name="connsiteX61" fmla="*/ 117410 w 2970148"/>
                <a:gd name="connsiteY61" fmla="*/ 106281 h 887331"/>
                <a:gd name="connsiteX62" fmla="*/ 74548 w 2970148"/>
                <a:gd name="connsiteY62" fmla="*/ 72944 h 887331"/>
                <a:gd name="connsiteX63" fmla="*/ 60260 w 2970148"/>
                <a:gd name="connsiteY63" fmla="*/ 58656 h 887331"/>
                <a:gd name="connsiteX64" fmla="*/ 31685 w 2970148"/>
                <a:gd name="connsiteY64" fmla="*/ 39606 h 887331"/>
                <a:gd name="connsiteX65" fmla="*/ 12635 w 2970148"/>
                <a:gd name="connsiteY65" fmla="*/ 15794 h 887331"/>
                <a:gd name="connsiteX66" fmla="*/ 3110 w 2970148"/>
                <a:gd name="connsiteY6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598673 w 2970148"/>
                <a:gd name="connsiteY11" fmla="*/ 792081 h 887331"/>
                <a:gd name="connsiteX12" fmla="*/ 2531998 w 2970148"/>
                <a:gd name="connsiteY12" fmla="*/ 801606 h 887331"/>
                <a:gd name="connsiteX13" fmla="*/ 2517710 w 2970148"/>
                <a:gd name="connsiteY13" fmla="*/ 806369 h 887331"/>
                <a:gd name="connsiteX14" fmla="*/ 2441510 w 2970148"/>
                <a:gd name="connsiteY14" fmla="*/ 796844 h 887331"/>
                <a:gd name="connsiteX15" fmla="*/ 2374835 w 2970148"/>
                <a:gd name="connsiteY15" fmla="*/ 787319 h 887331"/>
                <a:gd name="connsiteX16" fmla="*/ 2331973 w 2970148"/>
                <a:gd name="connsiteY16" fmla="*/ 773031 h 887331"/>
                <a:gd name="connsiteX17" fmla="*/ 2246248 w 2970148"/>
                <a:gd name="connsiteY17" fmla="*/ 753981 h 887331"/>
                <a:gd name="connsiteX18" fmla="*/ 2141473 w 2970148"/>
                <a:gd name="connsiteY18" fmla="*/ 744456 h 887331"/>
                <a:gd name="connsiteX19" fmla="*/ 2093848 w 2970148"/>
                <a:gd name="connsiteY19" fmla="*/ 730169 h 887331"/>
                <a:gd name="connsiteX20" fmla="*/ 2060510 w 2970148"/>
                <a:gd name="connsiteY20" fmla="*/ 720644 h 887331"/>
                <a:gd name="connsiteX21" fmla="*/ 2017648 w 2970148"/>
                <a:gd name="connsiteY21" fmla="*/ 715881 h 887331"/>
                <a:gd name="connsiteX22" fmla="*/ 1974785 w 2970148"/>
                <a:gd name="connsiteY22" fmla="*/ 701594 h 887331"/>
                <a:gd name="connsiteX23" fmla="*/ 1789048 w 2970148"/>
                <a:gd name="connsiteY23" fmla="*/ 687306 h 887331"/>
                <a:gd name="connsiteX24" fmla="*/ 1760473 w 2970148"/>
                <a:gd name="connsiteY24" fmla="*/ 682544 h 887331"/>
                <a:gd name="connsiteX25" fmla="*/ 1722373 w 2970148"/>
                <a:gd name="connsiteY25" fmla="*/ 677781 h 887331"/>
                <a:gd name="connsiteX26" fmla="*/ 1650935 w 2970148"/>
                <a:gd name="connsiteY26" fmla="*/ 663494 h 887331"/>
                <a:gd name="connsiteX27" fmla="*/ 1636648 w 2970148"/>
                <a:gd name="connsiteY27" fmla="*/ 658731 h 887331"/>
                <a:gd name="connsiteX28" fmla="*/ 1484248 w 2970148"/>
                <a:gd name="connsiteY28" fmla="*/ 639681 h 887331"/>
                <a:gd name="connsiteX29" fmla="*/ 1350898 w 2970148"/>
                <a:gd name="connsiteY29" fmla="*/ 630156 h 887331"/>
                <a:gd name="connsiteX30" fmla="*/ 1322323 w 2970148"/>
                <a:gd name="connsiteY30" fmla="*/ 625394 h 887331"/>
                <a:gd name="connsiteX31" fmla="*/ 1293748 w 2970148"/>
                <a:gd name="connsiteY31" fmla="*/ 615869 h 887331"/>
                <a:gd name="connsiteX32" fmla="*/ 1279460 w 2970148"/>
                <a:gd name="connsiteY32" fmla="*/ 611106 h 887331"/>
                <a:gd name="connsiteX33" fmla="*/ 1227073 w 2970148"/>
                <a:gd name="connsiteY33" fmla="*/ 601581 h 887331"/>
                <a:gd name="connsiteX34" fmla="*/ 1212785 w 2970148"/>
                <a:gd name="connsiteY34" fmla="*/ 596819 h 887331"/>
                <a:gd name="connsiteX35" fmla="*/ 1136585 w 2970148"/>
                <a:gd name="connsiteY35" fmla="*/ 577769 h 887331"/>
                <a:gd name="connsiteX36" fmla="*/ 1122298 w 2970148"/>
                <a:gd name="connsiteY36" fmla="*/ 573006 h 887331"/>
                <a:gd name="connsiteX37" fmla="*/ 1093723 w 2970148"/>
                <a:gd name="connsiteY37" fmla="*/ 568244 h 887331"/>
                <a:gd name="connsiteX38" fmla="*/ 1031810 w 2970148"/>
                <a:gd name="connsiteY38" fmla="*/ 544431 h 887331"/>
                <a:gd name="connsiteX39" fmla="*/ 984185 w 2970148"/>
                <a:gd name="connsiteY39" fmla="*/ 534906 h 887331"/>
                <a:gd name="connsiteX40" fmla="*/ 931798 w 2970148"/>
                <a:gd name="connsiteY40" fmla="*/ 525381 h 887331"/>
                <a:gd name="connsiteX41" fmla="*/ 884173 w 2970148"/>
                <a:gd name="connsiteY41" fmla="*/ 501569 h 887331"/>
                <a:gd name="connsiteX42" fmla="*/ 846073 w 2970148"/>
                <a:gd name="connsiteY42" fmla="*/ 482519 h 887331"/>
                <a:gd name="connsiteX43" fmla="*/ 760348 w 2970148"/>
                <a:gd name="connsiteY43" fmla="*/ 453944 h 887331"/>
                <a:gd name="connsiteX44" fmla="*/ 741298 w 2970148"/>
                <a:gd name="connsiteY44" fmla="*/ 444419 h 887331"/>
                <a:gd name="connsiteX45" fmla="*/ 655573 w 2970148"/>
                <a:gd name="connsiteY45" fmla="*/ 411081 h 887331"/>
                <a:gd name="connsiteX46" fmla="*/ 607948 w 2970148"/>
                <a:gd name="connsiteY46" fmla="*/ 396794 h 887331"/>
                <a:gd name="connsiteX47" fmla="*/ 565085 w 2970148"/>
                <a:gd name="connsiteY47" fmla="*/ 382506 h 887331"/>
                <a:gd name="connsiteX48" fmla="*/ 469835 w 2970148"/>
                <a:gd name="connsiteY48" fmla="*/ 330119 h 887331"/>
                <a:gd name="connsiteX49" fmla="*/ 455548 w 2970148"/>
                <a:gd name="connsiteY49" fmla="*/ 320594 h 887331"/>
                <a:gd name="connsiteX50" fmla="*/ 398398 w 2970148"/>
                <a:gd name="connsiteY50" fmla="*/ 296781 h 887331"/>
                <a:gd name="connsiteX51" fmla="*/ 379348 w 2970148"/>
                <a:gd name="connsiteY51" fmla="*/ 287256 h 887331"/>
                <a:gd name="connsiteX52" fmla="*/ 322198 w 2970148"/>
                <a:gd name="connsiteY52" fmla="*/ 263444 h 887331"/>
                <a:gd name="connsiteX53" fmla="*/ 303148 w 2970148"/>
                <a:gd name="connsiteY53" fmla="*/ 249156 h 887331"/>
                <a:gd name="connsiteX54" fmla="*/ 288860 w 2970148"/>
                <a:gd name="connsiteY54" fmla="*/ 239631 h 887331"/>
                <a:gd name="connsiteX55" fmla="*/ 265048 w 2970148"/>
                <a:gd name="connsiteY55" fmla="*/ 211056 h 887331"/>
                <a:gd name="connsiteX56" fmla="*/ 231710 w 2970148"/>
                <a:gd name="connsiteY56" fmla="*/ 192006 h 887331"/>
                <a:gd name="connsiteX57" fmla="*/ 203135 w 2970148"/>
                <a:gd name="connsiteY57" fmla="*/ 177719 h 887331"/>
                <a:gd name="connsiteX58" fmla="*/ 160273 w 2970148"/>
                <a:gd name="connsiteY58" fmla="*/ 144381 h 887331"/>
                <a:gd name="connsiteX59" fmla="*/ 145985 w 2970148"/>
                <a:gd name="connsiteY59" fmla="*/ 125331 h 887331"/>
                <a:gd name="connsiteX60" fmla="*/ 117410 w 2970148"/>
                <a:gd name="connsiteY60" fmla="*/ 106281 h 887331"/>
                <a:gd name="connsiteX61" fmla="*/ 74548 w 2970148"/>
                <a:gd name="connsiteY61" fmla="*/ 72944 h 887331"/>
                <a:gd name="connsiteX62" fmla="*/ 60260 w 2970148"/>
                <a:gd name="connsiteY62" fmla="*/ 58656 h 887331"/>
                <a:gd name="connsiteX63" fmla="*/ 31685 w 2970148"/>
                <a:gd name="connsiteY63" fmla="*/ 39606 h 887331"/>
                <a:gd name="connsiteX64" fmla="*/ 12635 w 2970148"/>
                <a:gd name="connsiteY64" fmla="*/ 15794 h 887331"/>
                <a:gd name="connsiteX65" fmla="*/ 3110 w 2970148"/>
                <a:gd name="connsiteY6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79460 w 2970148"/>
                <a:gd name="connsiteY31" fmla="*/ 611106 h 887331"/>
                <a:gd name="connsiteX32" fmla="*/ 1227073 w 2970148"/>
                <a:gd name="connsiteY32" fmla="*/ 601581 h 887331"/>
                <a:gd name="connsiteX33" fmla="*/ 1212785 w 2970148"/>
                <a:gd name="connsiteY33" fmla="*/ 596819 h 887331"/>
                <a:gd name="connsiteX34" fmla="*/ 1136585 w 2970148"/>
                <a:gd name="connsiteY34" fmla="*/ 577769 h 887331"/>
                <a:gd name="connsiteX35" fmla="*/ 1122298 w 2970148"/>
                <a:gd name="connsiteY35" fmla="*/ 573006 h 887331"/>
                <a:gd name="connsiteX36" fmla="*/ 1093723 w 2970148"/>
                <a:gd name="connsiteY36" fmla="*/ 568244 h 887331"/>
                <a:gd name="connsiteX37" fmla="*/ 1031810 w 2970148"/>
                <a:gd name="connsiteY37" fmla="*/ 544431 h 887331"/>
                <a:gd name="connsiteX38" fmla="*/ 984185 w 2970148"/>
                <a:gd name="connsiteY38" fmla="*/ 534906 h 887331"/>
                <a:gd name="connsiteX39" fmla="*/ 931798 w 2970148"/>
                <a:gd name="connsiteY39" fmla="*/ 525381 h 887331"/>
                <a:gd name="connsiteX40" fmla="*/ 884173 w 2970148"/>
                <a:gd name="connsiteY40" fmla="*/ 501569 h 887331"/>
                <a:gd name="connsiteX41" fmla="*/ 846073 w 2970148"/>
                <a:gd name="connsiteY41" fmla="*/ 482519 h 887331"/>
                <a:gd name="connsiteX42" fmla="*/ 760348 w 2970148"/>
                <a:gd name="connsiteY42" fmla="*/ 453944 h 887331"/>
                <a:gd name="connsiteX43" fmla="*/ 741298 w 2970148"/>
                <a:gd name="connsiteY43" fmla="*/ 444419 h 887331"/>
                <a:gd name="connsiteX44" fmla="*/ 655573 w 2970148"/>
                <a:gd name="connsiteY44" fmla="*/ 411081 h 887331"/>
                <a:gd name="connsiteX45" fmla="*/ 607948 w 2970148"/>
                <a:gd name="connsiteY45" fmla="*/ 396794 h 887331"/>
                <a:gd name="connsiteX46" fmla="*/ 565085 w 2970148"/>
                <a:gd name="connsiteY46" fmla="*/ 382506 h 887331"/>
                <a:gd name="connsiteX47" fmla="*/ 469835 w 2970148"/>
                <a:gd name="connsiteY47" fmla="*/ 330119 h 887331"/>
                <a:gd name="connsiteX48" fmla="*/ 455548 w 2970148"/>
                <a:gd name="connsiteY48" fmla="*/ 320594 h 887331"/>
                <a:gd name="connsiteX49" fmla="*/ 398398 w 2970148"/>
                <a:gd name="connsiteY49" fmla="*/ 296781 h 887331"/>
                <a:gd name="connsiteX50" fmla="*/ 379348 w 2970148"/>
                <a:gd name="connsiteY50" fmla="*/ 287256 h 887331"/>
                <a:gd name="connsiteX51" fmla="*/ 322198 w 2970148"/>
                <a:gd name="connsiteY51" fmla="*/ 263444 h 887331"/>
                <a:gd name="connsiteX52" fmla="*/ 303148 w 2970148"/>
                <a:gd name="connsiteY52" fmla="*/ 249156 h 887331"/>
                <a:gd name="connsiteX53" fmla="*/ 288860 w 2970148"/>
                <a:gd name="connsiteY53" fmla="*/ 239631 h 887331"/>
                <a:gd name="connsiteX54" fmla="*/ 265048 w 2970148"/>
                <a:gd name="connsiteY54" fmla="*/ 211056 h 887331"/>
                <a:gd name="connsiteX55" fmla="*/ 231710 w 2970148"/>
                <a:gd name="connsiteY55" fmla="*/ 192006 h 887331"/>
                <a:gd name="connsiteX56" fmla="*/ 203135 w 2970148"/>
                <a:gd name="connsiteY56" fmla="*/ 177719 h 887331"/>
                <a:gd name="connsiteX57" fmla="*/ 160273 w 2970148"/>
                <a:gd name="connsiteY57" fmla="*/ 144381 h 887331"/>
                <a:gd name="connsiteX58" fmla="*/ 145985 w 2970148"/>
                <a:gd name="connsiteY58" fmla="*/ 125331 h 887331"/>
                <a:gd name="connsiteX59" fmla="*/ 117410 w 2970148"/>
                <a:gd name="connsiteY59" fmla="*/ 106281 h 887331"/>
                <a:gd name="connsiteX60" fmla="*/ 74548 w 2970148"/>
                <a:gd name="connsiteY60" fmla="*/ 72944 h 887331"/>
                <a:gd name="connsiteX61" fmla="*/ 60260 w 2970148"/>
                <a:gd name="connsiteY61" fmla="*/ 58656 h 887331"/>
                <a:gd name="connsiteX62" fmla="*/ 31685 w 2970148"/>
                <a:gd name="connsiteY62" fmla="*/ 39606 h 887331"/>
                <a:gd name="connsiteX63" fmla="*/ 12635 w 2970148"/>
                <a:gd name="connsiteY63" fmla="*/ 15794 h 887331"/>
                <a:gd name="connsiteX64" fmla="*/ 3110 w 2970148"/>
                <a:gd name="connsiteY6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303148 w 2970148"/>
                <a:gd name="connsiteY51" fmla="*/ 249156 h 887331"/>
                <a:gd name="connsiteX52" fmla="*/ 288860 w 2970148"/>
                <a:gd name="connsiteY52" fmla="*/ 239631 h 887331"/>
                <a:gd name="connsiteX53" fmla="*/ 265048 w 2970148"/>
                <a:gd name="connsiteY53" fmla="*/ 211056 h 887331"/>
                <a:gd name="connsiteX54" fmla="*/ 231710 w 2970148"/>
                <a:gd name="connsiteY54" fmla="*/ 192006 h 887331"/>
                <a:gd name="connsiteX55" fmla="*/ 203135 w 2970148"/>
                <a:gd name="connsiteY55" fmla="*/ 177719 h 887331"/>
                <a:gd name="connsiteX56" fmla="*/ 160273 w 2970148"/>
                <a:gd name="connsiteY56" fmla="*/ 144381 h 887331"/>
                <a:gd name="connsiteX57" fmla="*/ 145985 w 2970148"/>
                <a:gd name="connsiteY57" fmla="*/ 125331 h 887331"/>
                <a:gd name="connsiteX58" fmla="*/ 117410 w 2970148"/>
                <a:gd name="connsiteY58" fmla="*/ 106281 h 887331"/>
                <a:gd name="connsiteX59" fmla="*/ 74548 w 2970148"/>
                <a:gd name="connsiteY59" fmla="*/ 72944 h 887331"/>
                <a:gd name="connsiteX60" fmla="*/ 60260 w 2970148"/>
                <a:gd name="connsiteY60" fmla="*/ 58656 h 887331"/>
                <a:gd name="connsiteX61" fmla="*/ 31685 w 2970148"/>
                <a:gd name="connsiteY61" fmla="*/ 39606 h 887331"/>
                <a:gd name="connsiteX62" fmla="*/ 12635 w 2970148"/>
                <a:gd name="connsiteY62" fmla="*/ 15794 h 887331"/>
                <a:gd name="connsiteX63" fmla="*/ 3110 w 2970148"/>
                <a:gd name="connsiteY6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65048 w 2970148"/>
                <a:gd name="connsiteY52" fmla="*/ 211056 h 887331"/>
                <a:gd name="connsiteX53" fmla="*/ 231710 w 2970148"/>
                <a:gd name="connsiteY53" fmla="*/ 192006 h 887331"/>
                <a:gd name="connsiteX54" fmla="*/ 203135 w 2970148"/>
                <a:gd name="connsiteY54" fmla="*/ 177719 h 887331"/>
                <a:gd name="connsiteX55" fmla="*/ 160273 w 2970148"/>
                <a:gd name="connsiteY55" fmla="*/ 144381 h 887331"/>
                <a:gd name="connsiteX56" fmla="*/ 145985 w 2970148"/>
                <a:gd name="connsiteY56" fmla="*/ 125331 h 887331"/>
                <a:gd name="connsiteX57" fmla="*/ 117410 w 2970148"/>
                <a:gd name="connsiteY57" fmla="*/ 106281 h 887331"/>
                <a:gd name="connsiteX58" fmla="*/ 74548 w 2970148"/>
                <a:gd name="connsiteY58" fmla="*/ 72944 h 887331"/>
                <a:gd name="connsiteX59" fmla="*/ 60260 w 2970148"/>
                <a:gd name="connsiteY59" fmla="*/ 58656 h 887331"/>
                <a:gd name="connsiteX60" fmla="*/ 31685 w 2970148"/>
                <a:gd name="connsiteY60" fmla="*/ 39606 h 887331"/>
                <a:gd name="connsiteX61" fmla="*/ 12635 w 2970148"/>
                <a:gd name="connsiteY61" fmla="*/ 15794 h 887331"/>
                <a:gd name="connsiteX62" fmla="*/ 3110 w 2970148"/>
                <a:gd name="connsiteY6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31710 w 2970148"/>
                <a:gd name="connsiteY52" fmla="*/ 192006 h 887331"/>
                <a:gd name="connsiteX53" fmla="*/ 203135 w 2970148"/>
                <a:gd name="connsiteY53" fmla="*/ 177719 h 887331"/>
                <a:gd name="connsiteX54" fmla="*/ 160273 w 2970148"/>
                <a:gd name="connsiteY54" fmla="*/ 144381 h 887331"/>
                <a:gd name="connsiteX55" fmla="*/ 145985 w 2970148"/>
                <a:gd name="connsiteY55" fmla="*/ 125331 h 887331"/>
                <a:gd name="connsiteX56" fmla="*/ 117410 w 2970148"/>
                <a:gd name="connsiteY56" fmla="*/ 106281 h 887331"/>
                <a:gd name="connsiteX57" fmla="*/ 74548 w 2970148"/>
                <a:gd name="connsiteY57" fmla="*/ 72944 h 887331"/>
                <a:gd name="connsiteX58" fmla="*/ 60260 w 2970148"/>
                <a:gd name="connsiteY58" fmla="*/ 58656 h 887331"/>
                <a:gd name="connsiteX59" fmla="*/ 31685 w 2970148"/>
                <a:gd name="connsiteY59" fmla="*/ 39606 h 887331"/>
                <a:gd name="connsiteX60" fmla="*/ 12635 w 2970148"/>
                <a:gd name="connsiteY60" fmla="*/ 15794 h 887331"/>
                <a:gd name="connsiteX61" fmla="*/ 3110 w 2970148"/>
                <a:gd name="connsiteY6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03135 w 2970148"/>
                <a:gd name="connsiteY52" fmla="*/ 177719 h 887331"/>
                <a:gd name="connsiteX53" fmla="*/ 160273 w 2970148"/>
                <a:gd name="connsiteY53" fmla="*/ 144381 h 887331"/>
                <a:gd name="connsiteX54" fmla="*/ 145985 w 2970148"/>
                <a:gd name="connsiteY54" fmla="*/ 125331 h 887331"/>
                <a:gd name="connsiteX55" fmla="*/ 117410 w 2970148"/>
                <a:gd name="connsiteY55" fmla="*/ 106281 h 887331"/>
                <a:gd name="connsiteX56" fmla="*/ 74548 w 2970148"/>
                <a:gd name="connsiteY56" fmla="*/ 72944 h 887331"/>
                <a:gd name="connsiteX57" fmla="*/ 60260 w 2970148"/>
                <a:gd name="connsiteY57" fmla="*/ 58656 h 887331"/>
                <a:gd name="connsiteX58" fmla="*/ 31685 w 2970148"/>
                <a:gd name="connsiteY58" fmla="*/ 39606 h 887331"/>
                <a:gd name="connsiteX59" fmla="*/ 12635 w 2970148"/>
                <a:gd name="connsiteY59" fmla="*/ 15794 h 887331"/>
                <a:gd name="connsiteX60" fmla="*/ 3110 w 2970148"/>
                <a:gd name="connsiteY6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17648 w 2970148"/>
                <a:gd name="connsiteY19" fmla="*/ 715881 h 887331"/>
                <a:gd name="connsiteX20" fmla="*/ 1974785 w 2970148"/>
                <a:gd name="connsiteY20" fmla="*/ 701594 h 887331"/>
                <a:gd name="connsiteX21" fmla="*/ 1789048 w 2970148"/>
                <a:gd name="connsiteY21" fmla="*/ 687306 h 887331"/>
                <a:gd name="connsiteX22" fmla="*/ 1760473 w 2970148"/>
                <a:gd name="connsiteY22" fmla="*/ 682544 h 887331"/>
                <a:gd name="connsiteX23" fmla="*/ 1722373 w 2970148"/>
                <a:gd name="connsiteY23" fmla="*/ 677781 h 887331"/>
                <a:gd name="connsiteX24" fmla="*/ 1650935 w 2970148"/>
                <a:gd name="connsiteY24" fmla="*/ 663494 h 887331"/>
                <a:gd name="connsiteX25" fmla="*/ 1636648 w 2970148"/>
                <a:gd name="connsiteY25" fmla="*/ 658731 h 887331"/>
                <a:gd name="connsiteX26" fmla="*/ 1484248 w 2970148"/>
                <a:gd name="connsiteY26" fmla="*/ 639681 h 887331"/>
                <a:gd name="connsiteX27" fmla="*/ 1350898 w 2970148"/>
                <a:gd name="connsiteY27" fmla="*/ 630156 h 887331"/>
                <a:gd name="connsiteX28" fmla="*/ 1322323 w 2970148"/>
                <a:gd name="connsiteY28" fmla="*/ 625394 h 887331"/>
                <a:gd name="connsiteX29" fmla="*/ 1293748 w 2970148"/>
                <a:gd name="connsiteY29" fmla="*/ 615869 h 887331"/>
                <a:gd name="connsiteX30" fmla="*/ 1227073 w 2970148"/>
                <a:gd name="connsiteY30" fmla="*/ 601581 h 887331"/>
                <a:gd name="connsiteX31" fmla="*/ 1212785 w 2970148"/>
                <a:gd name="connsiteY31" fmla="*/ 596819 h 887331"/>
                <a:gd name="connsiteX32" fmla="*/ 1136585 w 2970148"/>
                <a:gd name="connsiteY32" fmla="*/ 577769 h 887331"/>
                <a:gd name="connsiteX33" fmla="*/ 1122298 w 2970148"/>
                <a:gd name="connsiteY33" fmla="*/ 573006 h 887331"/>
                <a:gd name="connsiteX34" fmla="*/ 1093723 w 2970148"/>
                <a:gd name="connsiteY34" fmla="*/ 568244 h 887331"/>
                <a:gd name="connsiteX35" fmla="*/ 1031810 w 2970148"/>
                <a:gd name="connsiteY35" fmla="*/ 544431 h 887331"/>
                <a:gd name="connsiteX36" fmla="*/ 984185 w 2970148"/>
                <a:gd name="connsiteY36" fmla="*/ 534906 h 887331"/>
                <a:gd name="connsiteX37" fmla="*/ 931798 w 2970148"/>
                <a:gd name="connsiteY37" fmla="*/ 525381 h 887331"/>
                <a:gd name="connsiteX38" fmla="*/ 884173 w 2970148"/>
                <a:gd name="connsiteY38" fmla="*/ 501569 h 887331"/>
                <a:gd name="connsiteX39" fmla="*/ 846073 w 2970148"/>
                <a:gd name="connsiteY39" fmla="*/ 482519 h 887331"/>
                <a:gd name="connsiteX40" fmla="*/ 760348 w 2970148"/>
                <a:gd name="connsiteY40" fmla="*/ 453944 h 887331"/>
                <a:gd name="connsiteX41" fmla="*/ 741298 w 2970148"/>
                <a:gd name="connsiteY41" fmla="*/ 444419 h 887331"/>
                <a:gd name="connsiteX42" fmla="*/ 655573 w 2970148"/>
                <a:gd name="connsiteY42" fmla="*/ 411081 h 887331"/>
                <a:gd name="connsiteX43" fmla="*/ 607948 w 2970148"/>
                <a:gd name="connsiteY43" fmla="*/ 396794 h 887331"/>
                <a:gd name="connsiteX44" fmla="*/ 565085 w 2970148"/>
                <a:gd name="connsiteY44" fmla="*/ 382506 h 887331"/>
                <a:gd name="connsiteX45" fmla="*/ 469835 w 2970148"/>
                <a:gd name="connsiteY45" fmla="*/ 330119 h 887331"/>
                <a:gd name="connsiteX46" fmla="*/ 455548 w 2970148"/>
                <a:gd name="connsiteY46" fmla="*/ 320594 h 887331"/>
                <a:gd name="connsiteX47" fmla="*/ 398398 w 2970148"/>
                <a:gd name="connsiteY47" fmla="*/ 296781 h 887331"/>
                <a:gd name="connsiteX48" fmla="*/ 379348 w 2970148"/>
                <a:gd name="connsiteY48" fmla="*/ 287256 h 887331"/>
                <a:gd name="connsiteX49" fmla="*/ 322198 w 2970148"/>
                <a:gd name="connsiteY49" fmla="*/ 263444 h 887331"/>
                <a:gd name="connsiteX50" fmla="*/ 288860 w 2970148"/>
                <a:gd name="connsiteY50" fmla="*/ 239631 h 887331"/>
                <a:gd name="connsiteX51" fmla="*/ 203135 w 2970148"/>
                <a:gd name="connsiteY51" fmla="*/ 177719 h 887331"/>
                <a:gd name="connsiteX52" fmla="*/ 160273 w 2970148"/>
                <a:gd name="connsiteY52" fmla="*/ 144381 h 887331"/>
                <a:gd name="connsiteX53" fmla="*/ 145985 w 2970148"/>
                <a:gd name="connsiteY53" fmla="*/ 125331 h 887331"/>
                <a:gd name="connsiteX54" fmla="*/ 117410 w 2970148"/>
                <a:gd name="connsiteY54" fmla="*/ 106281 h 887331"/>
                <a:gd name="connsiteX55" fmla="*/ 74548 w 2970148"/>
                <a:gd name="connsiteY55" fmla="*/ 72944 h 887331"/>
                <a:gd name="connsiteX56" fmla="*/ 60260 w 2970148"/>
                <a:gd name="connsiteY56" fmla="*/ 58656 h 887331"/>
                <a:gd name="connsiteX57" fmla="*/ 31685 w 2970148"/>
                <a:gd name="connsiteY57" fmla="*/ 39606 h 887331"/>
                <a:gd name="connsiteX58" fmla="*/ 12635 w 2970148"/>
                <a:gd name="connsiteY58" fmla="*/ 15794 h 887331"/>
                <a:gd name="connsiteX59" fmla="*/ 3110 w 2970148"/>
                <a:gd name="connsiteY59" fmla="*/ 1506 h 8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70148" h="887331">
                  <a:moveTo>
                    <a:pt x="2970148" y="887331"/>
                  </a:moveTo>
                  <a:cubicBezTo>
                    <a:pt x="2962210" y="885744"/>
                    <a:pt x="2954145" y="884699"/>
                    <a:pt x="2946335" y="882569"/>
                  </a:cubicBezTo>
                  <a:cubicBezTo>
                    <a:pt x="2936649" y="879927"/>
                    <a:pt x="2927285" y="876219"/>
                    <a:pt x="2917760" y="873044"/>
                  </a:cubicBezTo>
                  <a:lnTo>
                    <a:pt x="2874898" y="858756"/>
                  </a:lnTo>
                  <a:lnTo>
                    <a:pt x="2846323" y="849231"/>
                  </a:lnTo>
                  <a:lnTo>
                    <a:pt x="2832035" y="844469"/>
                  </a:lnTo>
                  <a:cubicBezTo>
                    <a:pt x="2827273" y="841294"/>
                    <a:pt x="2822867" y="837504"/>
                    <a:pt x="2817748" y="834944"/>
                  </a:cubicBezTo>
                  <a:cubicBezTo>
                    <a:pt x="2806185" y="829162"/>
                    <a:pt x="2791608" y="828681"/>
                    <a:pt x="2779648" y="825419"/>
                  </a:cubicBezTo>
                  <a:cubicBezTo>
                    <a:pt x="2761392" y="819069"/>
                    <a:pt x="2722498" y="802400"/>
                    <a:pt x="2708210" y="796844"/>
                  </a:cubicBezTo>
                  <a:lnTo>
                    <a:pt x="2693923" y="792081"/>
                  </a:lnTo>
                  <a:lnTo>
                    <a:pt x="2598673" y="792081"/>
                  </a:lnTo>
                  <a:cubicBezTo>
                    <a:pt x="2574067" y="794462"/>
                    <a:pt x="2545492" y="799225"/>
                    <a:pt x="2531998" y="801606"/>
                  </a:cubicBezTo>
                  <a:cubicBezTo>
                    <a:pt x="2527235" y="803194"/>
                    <a:pt x="2522730" y="806369"/>
                    <a:pt x="2517710" y="806369"/>
                  </a:cubicBezTo>
                  <a:cubicBezTo>
                    <a:pt x="2430990" y="806369"/>
                    <a:pt x="2486997" y="804425"/>
                    <a:pt x="2441510" y="796844"/>
                  </a:cubicBezTo>
                  <a:cubicBezTo>
                    <a:pt x="2419365" y="793153"/>
                    <a:pt x="2374835" y="787319"/>
                    <a:pt x="2374835" y="787319"/>
                  </a:cubicBezTo>
                  <a:lnTo>
                    <a:pt x="2331973" y="773031"/>
                  </a:lnTo>
                  <a:cubicBezTo>
                    <a:pt x="2310542" y="767475"/>
                    <a:pt x="2277998" y="758743"/>
                    <a:pt x="2246248" y="753981"/>
                  </a:cubicBezTo>
                  <a:cubicBezTo>
                    <a:pt x="2176476" y="745773"/>
                    <a:pt x="2237561" y="751320"/>
                    <a:pt x="2141473" y="744456"/>
                  </a:cubicBezTo>
                  <a:cubicBezTo>
                    <a:pt x="2073549" y="721815"/>
                    <a:pt x="2144243" y="744567"/>
                    <a:pt x="2093848" y="730169"/>
                  </a:cubicBezTo>
                  <a:cubicBezTo>
                    <a:pt x="2073211" y="725407"/>
                    <a:pt x="2037492" y="720643"/>
                    <a:pt x="2017648" y="715881"/>
                  </a:cubicBezTo>
                  <a:lnTo>
                    <a:pt x="1974785" y="701594"/>
                  </a:lnTo>
                  <a:cubicBezTo>
                    <a:pt x="1941448" y="698419"/>
                    <a:pt x="1824767" y="690481"/>
                    <a:pt x="1789048" y="687306"/>
                  </a:cubicBezTo>
                  <a:cubicBezTo>
                    <a:pt x="1779523" y="685719"/>
                    <a:pt x="1770032" y="683910"/>
                    <a:pt x="1760473" y="682544"/>
                  </a:cubicBezTo>
                  <a:cubicBezTo>
                    <a:pt x="1747803" y="680734"/>
                    <a:pt x="1734998" y="679885"/>
                    <a:pt x="1722373" y="677781"/>
                  </a:cubicBezTo>
                  <a:cubicBezTo>
                    <a:pt x="1704117" y="674606"/>
                    <a:pt x="1665222" y="666669"/>
                    <a:pt x="1650935" y="663494"/>
                  </a:cubicBezTo>
                  <a:cubicBezTo>
                    <a:pt x="1646173" y="661906"/>
                    <a:pt x="1641600" y="659556"/>
                    <a:pt x="1636648" y="658731"/>
                  </a:cubicBezTo>
                  <a:cubicBezTo>
                    <a:pt x="1608867" y="654762"/>
                    <a:pt x="1531873" y="644443"/>
                    <a:pt x="1484248" y="639681"/>
                  </a:cubicBezTo>
                  <a:cubicBezTo>
                    <a:pt x="1453292" y="636506"/>
                    <a:pt x="1377886" y="632537"/>
                    <a:pt x="1350898" y="630156"/>
                  </a:cubicBezTo>
                  <a:cubicBezTo>
                    <a:pt x="1341373" y="628569"/>
                    <a:pt x="1331691" y="627736"/>
                    <a:pt x="1322323" y="625394"/>
                  </a:cubicBezTo>
                  <a:cubicBezTo>
                    <a:pt x="1312583" y="622959"/>
                    <a:pt x="1303273" y="619044"/>
                    <a:pt x="1293748" y="615869"/>
                  </a:cubicBezTo>
                  <a:cubicBezTo>
                    <a:pt x="1277873" y="611900"/>
                    <a:pt x="1240567" y="604756"/>
                    <a:pt x="1227073" y="601581"/>
                  </a:cubicBezTo>
                  <a:cubicBezTo>
                    <a:pt x="1222310" y="599994"/>
                    <a:pt x="1217628" y="598140"/>
                    <a:pt x="1212785" y="596819"/>
                  </a:cubicBezTo>
                  <a:cubicBezTo>
                    <a:pt x="1197704" y="592850"/>
                    <a:pt x="1151666" y="581738"/>
                    <a:pt x="1136585" y="577769"/>
                  </a:cubicBezTo>
                  <a:cubicBezTo>
                    <a:pt x="1131715" y="576551"/>
                    <a:pt x="1127198" y="574095"/>
                    <a:pt x="1122298" y="573006"/>
                  </a:cubicBezTo>
                  <a:cubicBezTo>
                    <a:pt x="1112872" y="570911"/>
                    <a:pt x="1103248" y="569831"/>
                    <a:pt x="1093723" y="568244"/>
                  </a:cubicBezTo>
                  <a:lnTo>
                    <a:pt x="1031810" y="544431"/>
                  </a:lnTo>
                  <a:cubicBezTo>
                    <a:pt x="1018015" y="539258"/>
                    <a:pt x="997643" y="537897"/>
                    <a:pt x="984185" y="534906"/>
                  </a:cubicBezTo>
                  <a:cubicBezTo>
                    <a:pt x="967516" y="531731"/>
                    <a:pt x="948467" y="530937"/>
                    <a:pt x="931798" y="525381"/>
                  </a:cubicBezTo>
                  <a:cubicBezTo>
                    <a:pt x="917510" y="520618"/>
                    <a:pt x="898460" y="508713"/>
                    <a:pt x="884173" y="501569"/>
                  </a:cubicBezTo>
                  <a:cubicBezTo>
                    <a:pt x="849073" y="475243"/>
                    <a:pt x="881741" y="495894"/>
                    <a:pt x="846073" y="482519"/>
                  </a:cubicBezTo>
                  <a:cubicBezTo>
                    <a:pt x="825436" y="474582"/>
                    <a:pt x="777810" y="460294"/>
                    <a:pt x="760348" y="453944"/>
                  </a:cubicBezTo>
                  <a:cubicBezTo>
                    <a:pt x="753998" y="450769"/>
                    <a:pt x="747462" y="447941"/>
                    <a:pt x="741298" y="444419"/>
                  </a:cubicBezTo>
                  <a:cubicBezTo>
                    <a:pt x="723836" y="437275"/>
                    <a:pt x="677798" y="419019"/>
                    <a:pt x="655573" y="411081"/>
                  </a:cubicBezTo>
                  <a:lnTo>
                    <a:pt x="607948" y="396794"/>
                  </a:lnTo>
                  <a:cubicBezTo>
                    <a:pt x="582843" y="392229"/>
                    <a:pt x="592051" y="391494"/>
                    <a:pt x="565085" y="382506"/>
                  </a:cubicBezTo>
                  <a:cubicBezTo>
                    <a:pt x="542066" y="371394"/>
                    <a:pt x="488091" y="340438"/>
                    <a:pt x="469835" y="330119"/>
                  </a:cubicBezTo>
                  <a:cubicBezTo>
                    <a:pt x="465177" y="326792"/>
                    <a:pt x="460809" y="322849"/>
                    <a:pt x="455548" y="320594"/>
                  </a:cubicBezTo>
                  <a:cubicBezTo>
                    <a:pt x="443642" y="315038"/>
                    <a:pt x="411098" y="302337"/>
                    <a:pt x="398398" y="296781"/>
                  </a:cubicBezTo>
                  <a:cubicBezTo>
                    <a:pt x="391910" y="293898"/>
                    <a:pt x="385940" y="289893"/>
                    <a:pt x="379348" y="287256"/>
                  </a:cubicBezTo>
                  <a:cubicBezTo>
                    <a:pt x="366648" y="281700"/>
                    <a:pt x="334898" y="269794"/>
                    <a:pt x="322198" y="263444"/>
                  </a:cubicBezTo>
                  <a:cubicBezTo>
                    <a:pt x="307117" y="255507"/>
                    <a:pt x="298385" y="248362"/>
                    <a:pt x="288860" y="239631"/>
                  </a:cubicBezTo>
                  <a:lnTo>
                    <a:pt x="203135" y="177719"/>
                  </a:lnTo>
                  <a:cubicBezTo>
                    <a:pt x="181632" y="163384"/>
                    <a:pt x="175197" y="161792"/>
                    <a:pt x="160273" y="144381"/>
                  </a:cubicBezTo>
                  <a:cubicBezTo>
                    <a:pt x="155107" y="138354"/>
                    <a:pt x="151918" y="130604"/>
                    <a:pt x="145985" y="125331"/>
                  </a:cubicBezTo>
                  <a:cubicBezTo>
                    <a:pt x="137429" y="117726"/>
                    <a:pt x="117410" y="106281"/>
                    <a:pt x="117410" y="106281"/>
                  </a:cubicBezTo>
                  <a:cubicBezTo>
                    <a:pt x="98032" y="77215"/>
                    <a:pt x="119012" y="104069"/>
                    <a:pt x="74548" y="72944"/>
                  </a:cubicBezTo>
                  <a:cubicBezTo>
                    <a:pt x="69030" y="69081"/>
                    <a:pt x="65577" y="62791"/>
                    <a:pt x="60260" y="58656"/>
                  </a:cubicBezTo>
                  <a:cubicBezTo>
                    <a:pt x="51224" y="51628"/>
                    <a:pt x="31685" y="39606"/>
                    <a:pt x="31685" y="39606"/>
                  </a:cubicBezTo>
                  <a:cubicBezTo>
                    <a:pt x="19715" y="3694"/>
                    <a:pt x="37255" y="46569"/>
                    <a:pt x="12635" y="15794"/>
                  </a:cubicBezTo>
                  <a:cubicBezTo>
                    <a:pt x="0" y="0"/>
                    <a:pt x="15224" y="1506"/>
                    <a:pt x="3110" y="1506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7" name="Connecteur droit 76"/>
            <p:cNvCxnSpPr/>
            <p:nvPr/>
          </p:nvCxnSpPr>
          <p:spPr>
            <a:xfrm rot="600000">
              <a:off x="8160852" y="5691423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/>
            <p:cNvCxnSpPr/>
            <p:nvPr/>
          </p:nvCxnSpPr>
          <p:spPr>
            <a:xfrm rot="600000">
              <a:off x="8241807" y="571998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/>
            <p:cNvCxnSpPr/>
            <p:nvPr/>
          </p:nvCxnSpPr>
          <p:spPr>
            <a:xfrm rot="600000">
              <a:off x="8341814" y="572949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/>
            <p:cNvCxnSpPr/>
            <p:nvPr/>
          </p:nvCxnSpPr>
          <p:spPr>
            <a:xfrm rot="600000">
              <a:off x="8422768" y="5747454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/>
            <p:cNvCxnSpPr/>
            <p:nvPr/>
          </p:nvCxnSpPr>
          <p:spPr>
            <a:xfrm rot="600000">
              <a:off x="8518013" y="5753278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/>
            <p:cNvCxnSpPr/>
            <p:nvPr/>
          </p:nvCxnSpPr>
          <p:spPr>
            <a:xfrm rot="600000">
              <a:off x="8589442" y="5767551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600000">
              <a:off x="8665634" y="5786587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/>
            <p:cNvCxnSpPr/>
            <p:nvPr/>
          </p:nvCxnSpPr>
          <p:spPr>
            <a:xfrm rot="600000">
              <a:off x="8741826" y="5800860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/>
            <p:cNvCxnSpPr/>
            <p:nvPr/>
          </p:nvCxnSpPr>
          <p:spPr>
            <a:xfrm rot="600000">
              <a:off x="8835507" y="5781655"/>
              <a:ext cx="0" cy="72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/>
            <p:cNvCxnSpPr/>
            <p:nvPr/>
          </p:nvCxnSpPr>
          <p:spPr>
            <a:xfrm rot="600000">
              <a:off x="8908499" y="579606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600000">
              <a:off x="8989454" y="5829390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600000">
              <a:off x="9075172" y="5857952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600000">
              <a:off x="9156127" y="5881751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 Box 11"/>
          <p:cNvSpPr txBox="1">
            <a:spLocks noChangeArrowheads="1"/>
          </p:cNvSpPr>
          <p:nvPr/>
        </p:nvSpPr>
        <p:spPr bwMode="auto">
          <a:xfrm rot="546450">
            <a:off x="8748444" y="5351700"/>
            <a:ext cx="30158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400" b="1" dirty="0">
                <a:solidFill>
                  <a:srgbClr val="0070C0"/>
                </a:solidFill>
              </a:rPr>
              <a:t>Défense en front de mer - SALINS</a:t>
            </a:r>
          </a:p>
        </p:txBody>
      </p:sp>
      <p:sp>
        <p:nvSpPr>
          <p:cNvPr id="91" name="Text Box 10"/>
          <p:cNvSpPr txBox="1">
            <a:spLocks noChangeArrowheads="1"/>
          </p:cNvSpPr>
          <p:nvPr/>
        </p:nvSpPr>
        <p:spPr bwMode="auto">
          <a:xfrm rot="4361631">
            <a:off x="8862972" y="2328351"/>
            <a:ext cx="2031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FF0000"/>
                </a:solidFill>
              </a:rPr>
              <a:t>SYMADREM</a:t>
            </a:r>
          </a:p>
        </p:txBody>
      </p:sp>
      <p:sp>
        <p:nvSpPr>
          <p:cNvPr id="92" name="Text Box 11"/>
          <p:cNvSpPr txBox="1">
            <a:spLocks noChangeArrowheads="1"/>
          </p:cNvSpPr>
          <p:nvPr/>
        </p:nvSpPr>
        <p:spPr bwMode="auto">
          <a:xfrm rot="17312354">
            <a:off x="10748137" y="4155043"/>
            <a:ext cx="15642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993366"/>
                </a:solidFill>
              </a:rPr>
              <a:t>Groupe SALINS</a:t>
            </a:r>
          </a:p>
        </p:txBody>
      </p:sp>
      <p:sp>
        <p:nvSpPr>
          <p:cNvPr id="93" name="Rectangle 92"/>
          <p:cNvSpPr/>
          <p:nvPr/>
        </p:nvSpPr>
        <p:spPr>
          <a:xfrm>
            <a:off x="11826687" y="1418199"/>
            <a:ext cx="980049" cy="272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95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Stratégie de restauration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1904020"/>
            <a:ext cx="47831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Rétablir les connexions avec la mer et le complexe lagunaire du Vaccarès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Recolonisation spontanée des espèces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Gestion active limitée (pas de pompage) 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Optimiser les durées d’inondation sur quelques bassins (colonies d’oiseaux)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Suivi scientifique et gestion adaptative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5870917" y="1686237"/>
            <a:ext cx="6191819" cy="4509408"/>
            <a:chOff x="3019425" y="1104900"/>
            <a:chExt cx="6089650" cy="5494338"/>
          </a:xfrm>
        </p:grpSpPr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425" y="1104900"/>
              <a:ext cx="6089650" cy="549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orme libre 7"/>
            <p:cNvSpPr/>
            <p:nvPr/>
          </p:nvSpPr>
          <p:spPr>
            <a:xfrm>
              <a:off x="5629275" y="4762500"/>
              <a:ext cx="1163638" cy="1543050"/>
            </a:xfrm>
            <a:custGeom>
              <a:avLst/>
              <a:gdLst>
                <a:gd name="connsiteX0" fmla="*/ 396861 w 1163359"/>
                <a:gd name="connsiteY0" fmla="*/ 692798 h 1542921"/>
                <a:gd name="connsiteX1" fmla="*/ 390283 w 1163359"/>
                <a:gd name="connsiteY1" fmla="*/ 650038 h 1542921"/>
                <a:gd name="connsiteX2" fmla="*/ 386994 w 1163359"/>
                <a:gd name="connsiteY2" fmla="*/ 627014 h 1542921"/>
                <a:gd name="connsiteX3" fmla="*/ 380415 w 1163359"/>
                <a:gd name="connsiteY3" fmla="*/ 607278 h 1542921"/>
                <a:gd name="connsiteX4" fmla="*/ 373837 w 1163359"/>
                <a:gd name="connsiteY4" fmla="*/ 587543 h 1542921"/>
                <a:gd name="connsiteX5" fmla="*/ 344234 w 1163359"/>
                <a:gd name="connsiteY5" fmla="*/ 498735 h 1542921"/>
                <a:gd name="connsiteX6" fmla="*/ 331077 w 1163359"/>
                <a:gd name="connsiteY6" fmla="*/ 459264 h 1542921"/>
                <a:gd name="connsiteX7" fmla="*/ 324499 w 1163359"/>
                <a:gd name="connsiteY7" fmla="*/ 439529 h 1542921"/>
                <a:gd name="connsiteX8" fmla="*/ 321209 w 1163359"/>
                <a:gd name="connsiteY8" fmla="*/ 429661 h 1542921"/>
                <a:gd name="connsiteX9" fmla="*/ 314631 w 1163359"/>
                <a:gd name="connsiteY9" fmla="*/ 419794 h 1542921"/>
                <a:gd name="connsiteX10" fmla="*/ 304763 w 1163359"/>
                <a:gd name="connsiteY10" fmla="*/ 403348 h 1542921"/>
                <a:gd name="connsiteX11" fmla="*/ 301474 w 1163359"/>
                <a:gd name="connsiteY11" fmla="*/ 393480 h 1542921"/>
                <a:gd name="connsiteX12" fmla="*/ 288317 w 1163359"/>
                <a:gd name="connsiteY12" fmla="*/ 380323 h 1542921"/>
                <a:gd name="connsiteX13" fmla="*/ 278450 w 1163359"/>
                <a:gd name="connsiteY13" fmla="*/ 370455 h 1542921"/>
                <a:gd name="connsiteX14" fmla="*/ 271871 w 1163359"/>
                <a:gd name="connsiteY14" fmla="*/ 363877 h 1542921"/>
                <a:gd name="connsiteX15" fmla="*/ 262004 w 1163359"/>
                <a:gd name="connsiteY15" fmla="*/ 360588 h 1542921"/>
                <a:gd name="connsiteX16" fmla="*/ 255425 w 1163359"/>
                <a:gd name="connsiteY16" fmla="*/ 354009 h 1542921"/>
                <a:gd name="connsiteX17" fmla="*/ 245558 w 1163359"/>
                <a:gd name="connsiteY17" fmla="*/ 347431 h 1542921"/>
                <a:gd name="connsiteX18" fmla="*/ 238979 w 1163359"/>
                <a:gd name="connsiteY18" fmla="*/ 327696 h 1542921"/>
                <a:gd name="connsiteX19" fmla="*/ 235690 w 1163359"/>
                <a:gd name="connsiteY19" fmla="*/ 317828 h 1542921"/>
                <a:gd name="connsiteX20" fmla="*/ 229112 w 1163359"/>
                <a:gd name="connsiteY20" fmla="*/ 307960 h 1542921"/>
                <a:gd name="connsiteX21" fmla="*/ 222533 w 1163359"/>
                <a:gd name="connsiteY21" fmla="*/ 288225 h 1542921"/>
                <a:gd name="connsiteX22" fmla="*/ 215955 w 1163359"/>
                <a:gd name="connsiteY22" fmla="*/ 278358 h 1542921"/>
                <a:gd name="connsiteX23" fmla="*/ 215955 w 1163359"/>
                <a:gd name="connsiteY23" fmla="*/ 212573 h 1542921"/>
                <a:gd name="connsiteX24" fmla="*/ 219244 w 1163359"/>
                <a:gd name="connsiteY24" fmla="*/ 202706 h 1542921"/>
                <a:gd name="connsiteX25" fmla="*/ 225822 w 1163359"/>
                <a:gd name="connsiteY25" fmla="*/ 196127 h 1542921"/>
                <a:gd name="connsiteX26" fmla="*/ 235690 w 1163359"/>
                <a:gd name="connsiteY26" fmla="*/ 166525 h 1542921"/>
                <a:gd name="connsiteX27" fmla="*/ 238979 w 1163359"/>
                <a:gd name="connsiteY27" fmla="*/ 156657 h 1542921"/>
                <a:gd name="connsiteX28" fmla="*/ 245558 w 1163359"/>
                <a:gd name="connsiteY28" fmla="*/ 150078 h 1542921"/>
                <a:gd name="connsiteX29" fmla="*/ 252136 w 1163359"/>
                <a:gd name="connsiteY29" fmla="*/ 123765 h 1542921"/>
                <a:gd name="connsiteX30" fmla="*/ 255425 w 1163359"/>
                <a:gd name="connsiteY30" fmla="*/ 51402 h 1542921"/>
                <a:gd name="connsiteX31" fmla="*/ 262004 w 1163359"/>
                <a:gd name="connsiteY31" fmla="*/ 44824 h 1542921"/>
                <a:gd name="connsiteX32" fmla="*/ 314631 w 1163359"/>
                <a:gd name="connsiteY32" fmla="*/ 34956 h 1542921"/>
                <a:gd name="connsiteX33" fmla="*/ 344234 w 1163359"/>
                <a:gd name="connsiteY33" fmla="*/ 31667 h 1542921"/>
                <a:gd name="connsiteX34" fmla="*/ 380415 w 1163359"/>
                <a:gd name="connsiteY34" fmla="*/ 21799 h 1542921"/>
                <a:gd name="connsiteX35" fmla="*/ 419886 w 1163359"/>
                <a:gd name="connsiteY35" fmla="*/ 18510 h 1542921"/>
                <a:gd name="connsiteX36" fmla="*/ 439621 w 1163359"/>
                <a:gd name="connsiteY36" fmla="*/ 15221 h 1542921"/>
                <a:gd name="connsiteX37" fmla="*/ 472513 w 1163359"/>
                <a:gd name="connsiteY37" fmla="*/ 11932 h 1542921"/>
                <a:gd name="connsiteX38" fmla="*/ 498827 w 1163359"/>
                <a:gd name="connsiteY38" fmla="*/ 8642 h 1542921"/>
                <a:gd name="connsiteX39" fmla="*/ 508694 w 1163359"/>
                <a:gd name="connsiteY39" fmla="*/ 5353 h 1542921"/>
                <a:gd name="connsiteX40" fmla="*/ 607371 w 1163359"/>
                <a:gd name="connsiteY40" fmla="*/ 5353 h 1542921"/>
                <a:gd name="connsiteX41" fmla="*/ 610660 w 1163359"/>
                <a:gd name="connsiteY41" fmla="*/ 18510 h 1542921"/>
                <a:gd name="connsiteX42" fmla="*/ 613949 w 1163359"/>
                <a:gd name="connsiteY42" fmla="*/ 48113 h 1542921"/>
                <a:gd name="connsiteX43" fmla="*/ 623817 w 1163359"/>
                <a:gd name="connsiteY43" fmla="*/ 77716 h 1542921"/>
                <a:gd name="connsiteX44" fmla="*/ 630395 w 1163359"/>
                <a:gd name="connsiteY44" fmla="*/ 97451 h 1542921"/>
                <a:gd name="connsiteX45" fmla="*/ 633684 w 1163359"/>
                <a:gd name="connsiteY45" fmla="*/ 107319 h 1542921"/>
                <a:gd name="connsiteX46" fmla="*/ 656709 w 1163359"/>
                <a:gd name="connsiteY46" fmla="*/ 127054 h 1542921"/>
                <a:gd name="connsiteX47" fmla="*/ 666576 w 1163359"/>
                <a:gd name="connsiteY47" fmla="*/ 130343 h 1542921"/>
                <a:gd name="connsiteX48" fmla="*/ 715914 w 1163359"/>
                <a:gd name="connsiteY48" fmla="*/ 136922 h 1542921"/>
                <a:gd name="connsiteX49" fmla="*/ 745517 w 1163359"/>
                <a:gd name="connsiteY49" fmla="*/ 146789 h 1542921"/>
                <a:gd name="connsiteX50" fmla="*/ 755385 w 1163359"/>
                <a:gd name="connsiteY50" fmla="*/ 150078 h 1542921"/>
                <a:gd name="connsiteX51" fmla="*/ 768542 w 1163359"/>
                <a:gd name="connsiteY51" fmla="*/ 163235 h 1542921"/>
                <a:gd name="connsiteX52" fmla="*/ 775120 w 1163359"/>
                <a:gd name="connsiteY52" fmla="*/ 192838 h 1542921"/>
                <a:gd name="connsiteX53" fmla="*/ 781699 w 1163359"/>
                <a:gd name="connsiteY53" fmla="*/ 199417 h 1542921"/>
                <a:gd name="connsiteX54" fmla="*/ 794855 w 1163359"/>
                <a:gd name="connsiteY54" fmla="*/ 215863 h 1542921"/>
                <a:gd name="connsiteX55" fmla="*/ 804723 w 1163359"/>
                <a:gd name="connsiteY55" fmla="*/ 232309 h 1542921"/>
                <a:gd name="connsiteX56" fmla="*/ 814591 w 1163359"/>
                <a:gd name="connsiteY56" fmla="*/ 248755 h 1542921"/>
                <a:gd name="connsiteX57" fmla="*/ 824458 w 1163359"/>
                <a:gd name="connsiteY57" fmla="*/ 265201 h 1542921"/>
                <a:gd name="connsiteX58" fmla="*/ 834326 w 1163359"/>
                <a:gd name="connsiteY58" fmla="*/ 281647 h 1542921"/>
                <a:gd name="connsiteX59" fmla="*/ 847483 w 1163359"/>
                <a:gd name="connsiteY59" fmla="*/ 307960 h 1542921"/>
                <a:gd name="connsiteX60" fmla="*/ 854061 w 1163359"/>
                <a:gd name="connsiteY60" fmla="*/ 327696 h 1542921"/>
                <a:gd name="connsiteX61" fmla="*/ 857350 w 1163359"/>
                <a:gd name="connsiteY61" fmla="*/ 337563 h 1542921"/>
                <a:gd name="connsiteX62" fmla="*/ 863929 w 1163359"/>
                <a:gd name="connsiteY62" fmla="*/ 344142 h 1542921"/>
                <a:gd name="connsiteX63" fmla="*/ 870507 w 1163359"/>
                <a:gd name="connsiteY63" fmla="*/ 363877 h 1542921"/>
                <a:gd name="connsiteX64" fmla="*/ 877086 w 1163359"/>
                <a:gd name="connsiteY64" fmla="*/ 370455 h 1542921"/>
                <a:gd name="connsiteX65" fmla="*/ 883664 w 1163359"/>
                <a:gd name="connsiteY65" fmla="*/ 380323 h 1542921"/>
                <a:gd name="connsiteX66" fmla="*/ 893532 w 1163359"/>
                <a:gd name="connsiteY66" fmla="*/ 386901 h 1542921"/>
                <a:gd name="connsiteX67" fmla="*/ 909978 w 1163359"/>
                <a:gd name="connsiteY67" fmla="*/ 396769 h 1542921"/>
                <a:gd name="connsiteX68" fmla="*/ 926424 w 1163359"/>
                <a:gd name="connsiteY68" fmla="*/ 406637 h 1542921"/>
                <a:gd name="connsiteX69" fmla="*/ 942870 w 1163359"/>
                <a:gd name="connsiteY69" fmla="*/ 419794 h 1542921"/>
                <a:gd name="connsiteX70" fmla="*/ 952737 w 1163359"/>
                <a:gd name="connsiteY70" fmla="*/ 426372 h 1542921"/>
                <a:gd name="connsiteX71" fmla="*/ 965894 w 1163359"/>
                <a:gd name="connsiteY71" fmla="*/ 439529 h 1542921"/>
                <a:gd name="connsiteX72" fmla="*/ 975762 w 1163359"/>
                <a:gd name="connsiteY72" fmla="*/ 455975 h 1542921"/>
                <a:gd name="connsiteX73" fmla="*/ 979051 w 1163359"/>
                <a:gd name="connsiteY73" fmla="*/ 465842 h 1542921"/>
                <a:gd name="connsiteX74" fmla="*/ 998786 w 1163359"/>
                <a:gd name="connsiteY74" fmla="*/ 492156 h 1542921"/>
                <a:gd name="connsiteX75" fmla="*/ 1008654 w 1163359"/>
                <a:gd name="connsiteY75" fmla="*/ 511891 h 1542921"/>
                <a:gd name="connsiteX76" fmla="*/ 1018522 w 1163359"/>
                <a:gd name="connsiteY76" fmla="*/ 541494 h 1542921"/>
                <a:gd name="connsiteX77" fmla="*/ 1021811 w 1163359"/>
                <a:gd name="connsiteY77" fmla="*/ 551362 h 1542921"/>
                <a:gd name="connsiteX78" fmla="*/ 1034968 w 1163359"/>
                <a:gd name="connsiteY78" fmla="*/ 567808 h 1542921"/>
                <a:gd name="connsiteX79" fmla="*/ 1061281 w 1163359"/>
                <a:gd name="connsiteY79" fmla="*/ 590832 h 1542921"/>
                <a:gd name="connsiteX80" fmla="*/ 1081017 w 1163359"/>
                <a:gd name="connsiteY80" fmla="*/ 597411 h 1542921"/>
                <a:gd name="connsiteX81" fmla="*/ 1117198 w 1163359"/>
                <a:gd name="connsiteY81" fmla="*/ 607278 h 1542921"/>
                <a:gd name="connsiteX82" fmla="*/ 1127065 w 1163359"/>
                <a:gd name="connsiteY82" fmla="*/ 610568 h 1542921"/>
                <a:gd name="connsiteX83" fmla="*/ 1136933 w 1163359"/>
                <a:gd name="connsiteY83" fmla="*/ 613857 h 1542921"/>
                <a:gd name="connsiteX84" fmla="*/ 1140222 w 1163359"/>
                <a:gd name="connsiteY84" fmla="*/ 623725 h 1542921"/>
                <a:gd name="connsiteX85" fmla="*/ 1146801 w 1163359"/>
                <a:gd name="connsiteY85" fmla="*/ 630303 h 1542921"/>
                <a:gd name="connsiteX86" fmla="*/ 1153379 w 1163359"/>
                <a:gd name="connsiteY86" fmla="*/ 650038 h 1542921"/>
                <a:gd name="connsiteX87" fmla="*/ 1156668 w 1163359"/>
                <a:gd name="connsiteY87" fmla="*/ 659906 h 1542921"/>
                <a:gd name="connsiteX88" fmla="*/ 1159958 w 1163359"/>
                <a:gd name="connsiteY88" fmla="*/ 669773 h 1542921"/>
                <a:gd name="connsiteX89" fmla="*/ 1150090 w 1163359"/>
                <a:gd name="connsiteY89" fmla="*/ 719112 h 1542921"/>
                <a:gd name="connsiteX90" fmla="*/ 1140222 w 1163359"/>
                <a:gd name="connsiteY90" fmla="*/ 725690 h 1542921"/>
                <a:gd name="connsiteX91" fmla="*/ 1133644 w 1163359"/>
                <a:gd name="connsiteY91" fmla="*/ 735558 h 1542921"/>
                <a:gd name="connsiteX92" fmla="*/ 1120487 w 1163359"/>
                <a:gd name="connsiteY92" fmla="*/ 738847 h 1542921"/>
                <a:gd name="connsiteX93" fmla="*/ 1100752 w 1163359"/>
                <a:gd name="connsiteY93" fmla="*/ 745425 h 1542921"/>
                <a:gd name="connsiteX94" fmla="*/ 1025100 w 1163359"/>
                <a:gd name="connsiteY94" fmla="*/ 752004 h 1542921"/>
                <a:gd name="connsiteX95" fmla="*/ 992208 w 1163359"/>
                <a:gd name="connsiteY95" fmla="*/ 761871 h 1542921"/>
                <a:gd name="connsiteX96" fmla="*/ 982340 w 1163359"/>
                <a:gd name="connsiteY96" fmla="*/ 765160 h 1542921"/>
                <a:gd name="connsiteX97" fmla="*/ 975762 w 1163359"/>
                <a:gd name="connsiteY97" fmla="*/ 771739 h 1542921"/>
                <a:gd name="connsiteX98" fmla="*/ 956027 w 1163359"/>
                <a:gd name="connsiteY98" fmla="*/ 778317 h 1542921"/>
                <a:gd name="connsiteX99" fmla="*/ 936291 w 1163359"/>
                <a:gd name="connsiteY99" fmla="*/ 784896 h 1542921"/>
                <a:gd name="connsiteX100" fmla="*/ 916556 w 1163359"/>
                <a:gd name="connsiteY100" fmla="*/ 791474 h 1542921"/>
                <a:gd name="connsiteX101" fmla="*/ 906689 w 1163359"/>
                <a:gd name="connsiteY101" fmla="*/ 794763 h 1542921"/>
                <a:gd name="connsiteX102" fmla="*/ 903399 w 1163359"/>
                <a:gd name="connsiteY102" fmla="*/ 804631 h 1542921"/>
                <a:gd name="connsiteX103" fmla="*/ 890242 w 1163359"/>
                <a:gd name="connsiteY103" fmla="*/ 807920 h 1542921"/>
                <a:gd name="connsiteX104" fmla="*/ 880375 w 1163359"/>
                <a:gd name="connsiteY104" fmla="*/ 814499 h 1542921"/>
                <a:gd name="connsiteX105" fmla="*/ 870507 w 1163359"/>
                <a:gd name="connsiteY105" fmla="*/ 817788 h 1542921"/>
                <a:gd name="connsiteX106" fmla="*/ 850772 w 1163359"/>
                <a:gd name="connsiteY106" fmla="*/ 811209 h 1542921"/>
                <a:gd name="connsiteX107" fmla="*/ 840904 w 1163359"/>
                <a:gd name="connsiteY107" fmla="*/ 804631 h 1542921"/>
                <a:gd name="connsiteX108" fmla="*/ 817880 w 1163359"/>
                <a:gd name="connsiteY108" fmla="*/ 801342 h 1542921"/>
                <a:gd name="connsiteX109" fmla="*/ 771831 w 1163359"/>
                <a:gd name="connsiteY109" fmla="*/ 811209 h 1542921"/>
                <a:gd name="connsiteX110" fmla="*/ 761963 w 1163359"/>
                <a:gd name="connsiteY110" fmla="*/ 814499 h 1542921"/>
                <a:gd name="connsiteX111" fmla="*/ 752096 w 1163359"/>
                <a:gd name="connsiteY111" fmla="*/ 817788 h 1542921"/>
                <a:gd name="connsiteX112" fmla="*/ 742228 w 1163359"/>
                <a:gd name="connsiteY112" fmla="*/ 824366 h 1542921"/>
                <a:gd name="connsiteX113" fmla="*/ 729071 w 1163359"/>
                <a:gd name="connsiteY113" fmla="*/ 837523 h 1542921"/>
                <a:gd name="connsiteX114" fmla="*/ 715914 w 1163359"/>
                <a:gd name="connsiteY114" fmla="*/ 853969 h 1542921"/>
                <a:gd name="connsiteX115" fmla="*/ 706047 w 1163359"/>
                <a:gd name="connsiteY115" fmla="*/ 890150 h 1542921"/>
                <a:gd name="connsiteX116" fmla="*/ 702758 w 1163359"/>
                <a:gd name="connsiteY116" fmla="*/ 900018 h 1542921"/>
                <a:gd name="connsiteX117" fmla="*/ 699468 w 1163359"/>
                <a:gd name="connsiteY117" fmla="*/ 946067 h 1542921"/>
                <a:gd name="connsiteX118" fmla="*/ 709336 w 1163359"/>
                <a:gd name="connsiteY118" fmla="*/ 942778 h 1542921"/>
                <a:gd name="connsiteX119" fmla="*/ 722493 w 1163359"/>
                <a:gd name="connsiteY119" fmla="*/ 929621 h 1542921"/>
                <a:gd name="connsiteX120" fmla="*/ 752096 w 1163359"/>
                <a:gd name="connsiteY120" fmla="*/ 919753 h 1542921"/>
                <a:gd name="connsiteX121" fmla="*/ 761963 w 1163359"/>
                <a:gd name="connsiteY121" fmla="*/ 916464 h 1542921"/>
                <a:gd name="connsiteX122" fmla="*/ 765253 w 1163359"/>
                <a:gd name="connsiteY122" fmla="*/ 939489 h 1542921"/>
                <a:gd name="connsiteX123" fmla="*/ 755385 w 1163359"/>
                <a:gd name="connsiteY123" fmla="*/ 946067 h 1542921"/>
                <a:gd name="connsiteX124" fmla="*/ 742228 w 1163359"/>
                <a:gd name="connsiteY124" fmla="*/ 959224 h 1542921"/>
                <a:gd name="connsiteX125" fmla="*/ 729071 w 1163359"/>
                <a:gd name="connsiteY125" fmla="*/ 975670 h 1542921"/>
                <a:gd name="connsiteX126" fmla="*/ 722493 w 1163359"/>
                <a:gd name="connsiteY126" fmla="*/ 998694 h 1542921"/>
                <a:gd name="connsiteX127" fmla="*/ 715914 w 1163359"/>
                <a:gd name="connsiteY127" fmla="*/ 1021719 h 1542921"/>
                <a:gd name="connsiteX128" fmla="*/ 706047 w 1163359"/>
                <a:gd name="connsiteY128" fmla="*/ 1051322 h 1542921"/>
                <a:gd name="connsiteX129" fmla="*/ 702758 w 1163359"/>
                <a:gd name="connsiteY129" fmla="*/ 1100660 h 1542921"/>
                <a:gd name="connsiteX130" fmla="*/ 696179 w 1163359"/>
                <a:gd name="connsiteY130" fmla="*/ 1120395 h 1542921"/>
                <a:gd name="connsiteX131" fmla="*/ 692890 w 1163359"/>
                <a:gd name="connsiteY131" fmla="*/ 1130263 h 1542921"/>
                <a:gd name="connsiteX132" fmla="*/ 689601 w 1163359"/>
                <a:gd name="connsiteY132" fmla="*/ 1140130 h 1542921"/>
                <a:gd name="connsiteX133" fmla="*/ 692890 w 1163359"/>
                <a:gd name="connsiteY133" fmla="*/ 1169733 h 1542921"/>
                <a:gd name="connsiteX134" fmla="*/ 696179 w 1163359"/>
                <a:gd name="connsiteY134" fmla="*/ 1179601 h 1542921"/>
                <a:gd name="connsiteX135" fmla="*/ 709336 w 1163359"/>
                <a:gd name="connsiteY135" fmla="*/ 1192758 h 1542921"/>
                <a:gd name="connsiteX136" fmla="*/ 715914 w 1163359"/>
                <a:gd name="connsiteY136" fmla="*/ 1212493 h 1542921"/>
                <a:gd name="connsiteX137" fmla="*/ 729071 w 1163359"/>
                <a:gd name="connsiteY137" fmla="*/ 1225650 h 1542921"/>
                <a:gd name="connsiteX138" fmla="*/ 725782 w 1163359"/>
                <a:gd name="connsiteY138" fmla="*/ 1242096 h 1542921"/>
                <a:gd name="connsiteX139" fmla="*/ 712625 w 1163359"/>
                <a:gd name="connsiteY139" fmla="*/ 1261831 h 1542921"/>
                <a:gd name="connsiteX140" fmla="*/ 709336 w 1163359"/>
                <a:gd name="connsiteY140" fmla="*/ 1271699 h 1542921"/>
                <a:gd name="connsiteX141" fmla="*/ 712625 w 1163359"/>
                <a:gd name="connsiteY141" fmla="*/ 1281566 h 1542921"/>
                <a:gd name="connsiteX142" fmla="*/ 722493 w 1163359"/>
                <a:gd name="connsiteY142" fmla="*/ 1307880 h 1542921"/>
                <a:gd name="connsiteX143" fmla="*/ 742228 w 1163359"/>
                <a:gd name="connsiteY143" fmla="*/ 1314458 h 1542921"/>
                <a:gd name="connsiteX144" fmla="*/ 752096 w 1163359"/>
                <a:gd name="connsiteY144" fmla="*/ 1317748 h 1542921"/>
                <a:gd name="connsiteX145" fmla="*/ 768542 w 1163359"/>
                <a:gd name="connsiteY145" fmla="*/ 1307880 h 1542921"/>
                <a:gd name="connsiteX146" fmla="*/ 814591 w 1163359"/>
                <a:gd name="connsiteY146" fmla="*/ 1294723 h 1542921"/>
                <a:gd name="connsiteX147" fmla="*/ 916556 w 1163359"/>
                <a:gd name="connsiteY147" fmla="*/ 1288145 h 1542921"/>
                <a:gd name="connsiteX148" fmla="*/ 946159 w 1163359"/>
                <a:gd name="connsiteY148" fmla="*/ 1281566 h 1542921"/>
                <a:gd name="connsiteX149" fmla="*/ 952737 w 1163359"/>
                <a:gd name="connsiteY149" fmla="*/ 1271699 h 1542921"/>
                <a:gd name="connsiteX150" fmla="*/ 962605 w 1163359"/>
                <a:gd name="connsiteY150" fmla="*/ 1265120 h 1542921"/>
                <a:gd name="connsiteX151" fmla="*/ 965894 w 1163359"/>
                <a:gd name="connsiteY151" fmla="*/ 1255253 h 1542921"/>
                <a:gd name="connsiteX152" fmla="*/ 972473 w 1163359"/>
                <a:gd name="connsiteY152" fmla="*/ 1248674 h 1542921"/>
                <a:gd name="connsiteX153" fmla="*/ 979051 w 1163359"/>
                <a:gd name="connsiteY153" fmla="*/ 1228939 h 1542921"/>
                <a:gd name="connsiteX154" fmla="*/ 985630 w 1163359"/>
                <a:gd name="connsiteY154" fmla="*/ 1202625 h 1542921"/>
                <a:gd name="connsiteX155" fmla="*/ 995497 w 1163359"/>
                <a:gd name="connsiteY155" fmla="*/ 1169733 h 1542921"/>
                <a:gd name="connsiteX156" fmla="*/ 1002076 w 1163359"/>
                <a:gd name="connsiteY156" fmla="*/ 1149998 h 1542921"/>
                <a:gd name="connsiteX157" fmla="*/ 1015232 w 1163359"/>
                <a:gd name="connsiteY157" fmla="*/ 1133552 h 1542921"/>
                <a:gd name="connsiteX158" fmla="*/ 1034968 w 1163359"/>
                <a:gd name="connsiteY158" fmla="*/ 1126973 h 1542921"/>
                <a:gd name="connsiteX159" fmla="*/ 1054703 w 1163359"/>
                <a:gd name="connsiteY159" fmla="*/ 1130263 h 1542921"/>
                <a:gd name="connsiteX160" fmla="*/ 1064571 w 1163359"/>
                <a:gd name="connsiteY160" fmla="*/ 1149998 h 1542921"/>
                <a:gd name="connsiteX161" fmla="*/ 1071149 w 1163359"/>
                <a:gd name="connsiteY161" fmla="*/ 1255253 h 1542921"/>
                <a:gd name="connsiteX162" fmla="*/ 1074438 w 1163359"/>
                <a:gd name="connsiteY162" fmla="*/ 1271699 h 1542921"/>
                <a:gd name="connsiteX163" fmla="*/ 1077727 w 1163359"/>
                <a:gd name="connsiteY163" fmla="*/ 1301301 h 1542921"/>
                <a:gd name="connsiteX164" fmla="*/ 1081017 w 1163359"/>
                <a:gd name="connsiteY164" fmla="*/ 1334194 h 1542921"/>
                <a:gd name="connsiteX165" fmla="*/ 1087595 w 1163359"/>
                <a:gd name="connsiteY165" fmla="*/ 1360507 h 1542921"/>
                <a:gd name="connsiteX166" fmla="*/ 1097463 w 1163359"/>
                <a:gd name="connsiteY166" fmla="*/ 1393399 h 1542921"/>
                <a:gd name="connsiteX167" fmla="*/ 1100752 w 1163359"/>
                <a:gd name="connsiteY167" fmla="*/ 1403267 h 1542921"/>
                <a:gd name="connsiteX168" fmla="*/ 1107330 w 1163359"/>
                <a:gd name="connsiteY168" fmla="*/ 1413135 h 1542921"/>
                <a:gd name="connsiteX169" fmla="*/ 1110619 w 1163359"/>
                <a:gd name="connsiteY169" fmla="*/ 1423002 h 1542921"/>
                <a:gd name="connsiteX170" fmla="*/ 1130355 w 1163359"/>
                <a:gd name="connsiteY170" fmla="*/ 1436159 h 1542921"/>
                <a:gd name="connsiteX171" fmla="*/ 1123776 w 1163359"/>
                <a:gd name="connsiteY171" fmla="*/ 1482208 h 1542921"/>
                <a:gd name="connsiteX172" fmla="*/ 1117198 w 1163359"/>
                <a:gd name="connsiteY172" fmla="*/ 1492076 h 1542921"/>
                <a:gd name="connsiteX173" fmla="*/ 1104041 w 1163359"/>
                <a:gd name="connsiteY173" fmla="*/ 1521678 h 1542921"/>
                <a:gd name="connsiteX174" fmla="*/ 1097463 w 1163359"/>
                <a:gd name="connsiteY174" fmla="*/ 1528257 h 1542921"/>
                <a:gd name="connsiteX175" fmla="*/ 1094173 w 1163359"/>
                <a:gd name="connsiteY175" fmla="*/ 1538125 h 1542921"/>
                <a:gd name="connsiteX176" fmla="*/ 1048124 w 1163359"/>
                <a:gd name="connsiteY176" fmla="*/ 1528257 h 1542921"/>
                <a:gd name="connsiteX177" fmla="*/ 1038257 w 1163359"/>
                <a:gd name="connsiteY177" fmla="*/ 1524968 h 1542921"/>
                <a:gd name="connsiteX178" fmla="*/ 1031678 w 1163359"/>
                <a:gd name="connsiteY178" fmla="*/ 1518389 h 1542921"/>
                <a:gd name="connsiteX179" fmla="*/ 1018522 w 1163359"/>
                <a:gd name="connsiteY179" fmla="*/ 1515100 h 1542921"/>
                <a:gd name="connsiteX180" fmla="*/ 998786 w 1163359"/>
                <a:gd name="connsiteY180" fmla="*/ 1508522 h 1542921"/>
                <a:gd name="connsiteX181" fmla="*/ 975762 w 1163359"/>
                <a:gd name="connsiteY181" fmla="*/ 1501943 h 1542921"/>
                <a:gd name="connsiteX182" fmla="*/ 959316 w 1163359"/>
                <a:gd name="connsiteY182" fmla="*/ 1498654 h 1542921"/>
                <a:gd name="connsiteX183" fmla="*/ 936291 w 1163359"/>
                <a:gd name="connsiteY183" fmla="*/ 1492076 h 1542921"/>
                <a:gd name="connsiteX184" fmla="*/ 916556 w 1163359"/>
                <a:gd name="connsiteY184" fmla="*/ 1488786 h 1542921"/>
                <a:gd name="connsiteX185" fmla="*/ 867218 w 1163359"/>
                <a:gd name="connsiteY185" fmla="*/ 1482208 h 1542921"/>
                <a:gd name="connsiteX186" fmla="*/ 748806 w 1163359"/>
                <a:gd name="connsiteY186" fmla="*/ 1478919 h 1542921"/>
                <a:gd name="connsiteX187" fmla="*/ 729071 w 1163359"/>
                <a:gd name="connsiteY187" fmla="*/ 1475630 h 1542921"/>
                <a:gd name="connsiteX188" fmla="*/ 696179 w 1163359"/>
                <a:gd name="connsiteY188" fmla="*/ 1472340 h 1542921"/>
                <a:gd name="connsiteX189" fmla="*/ 686312 w 1163359"/>
                <a:gd name="connsiteY189" fmla="*/ 1469051 h 1542921"/>
                <a:gd name="connsiteX190" fmla="*/ 663287 w 1163359"/>
                <a:gd name="connsiteY190" fmla="*/ 1465762 h 1542921"/>
                <a:gd name="connsiteX191" fmla="*/ 650130 w 1163359"/>
                <a:gd name="connsiteY191" fmla="*/ 1462473 h 1542921"/>
                <a:gd name="connsiteX192" fmla="*/ 633684 w 1163359"/>
                <a:gd name="connsiteY192" fmla="*/ 1459183 h 1542921"/>
                <a:gd name="connsiteX193" fmla="*/ 623817 w 1163359"/>
                <a:gd name="connsiteY193" fmla="*/ 1455894 h 1542921"/>
                <a:gd name="connsiteX194" fmla="*/ 590924 w 1163359"/>
                <a:gd name="connsiteY194" fmla="*/ 1449316 h 1542921"/>
                <a:gd name="connsiteX195" fmla="*/ 581057 w 1163359"/>
                <a:gd name="connsiteY195" fmla="*/ 1446027 h 1542921"/>
                <a:gd name="connsiteX196" fmla="*/ 554743 w 1163359"/>
                <a:gd name="connsiteY196" fmla="*/ 1439448 h 1542921"/>
                <a:gd name="connsiteX197" fmla="*/ 521851 w 1163359"/>
                <a:gd name="connsiteY197" fmla="*/ 1429581 h 1542921"/>
                <a:gd name="connsiteX198" fmla="*/ 511983 w 1163359"/>
                <a:gd name="connsiteY198" fmla="*/ 1426291 h 1542921"/>
                <a:gd name="connsiteX199" fmla="*/ 495537 w 1163359"/>
                <a:gd name="connsiteY199" fmla="*/ 1423002 h 1542921"/>
                <a:gd name="connsiteX200" fmla="*/ 482381 w 1163359"/>
                <a:gd name="connsiteY200" fmla="*/ 1419713 h 1542921"/>
                <a:gd name="connsiteX201" fmla="*/ 472513 w 1163359"/>
                <a:gd name="connsiteY201" fmla="*/ 1416424 h 1542921"/>
                <a:gd name="connsiteX202" fmla="*/ 436332 w 1163359"/>
                <a:gd name="connsiteY202" fmla="*/ 1409845 h 1542921"/>
                <a:gd name="connsiteX203" fmla="*/ 426464 w 1163359"/>
                <a:gd name="connsiteY203" fmla="*/ 1406556 h 1542921"/>
                <a:gd name="connsiteX204" fmla="*/ 377126 w 1163359"/>
                <a:gd name="connsiteY204" fmla="*/ 1396689 h 1542921"/>
                <a:gd name="connsiteX205" fmla="*/ 357391 w 1163359"/>
                <a:gd name="connsiteY205" fmla="*/ 1390110 h 1542921"/>
                <a:gd name="connsiteX206" fmla="*/ 347523 w 1163359"/>
                <a:gd name="connsiteY206" fmla="*/ 1383532 h 1542921"/>
                <a:gd name="connsiteX207" fmla="*/ 314631 w 1163359"/>
                <a:gd name="connsiteY207" fmla="*/ 1373664 h 1542921"/>
                <a:gd name="connsiteX208" fmla="*/ 304763 w 1163359"/>
                <a:gd name="connsiteY208" fmla="*/ 1370375 h 1542921"/>
                <a:gd name="connsiteX209" fmla="*/ 285028 w 1163359"/>
                <a:gd name="connsiteY209" fmla="*/ 1360507 h 1542921"/>
                <a:gd name="connsiteX210" fmla="*/ 265293 w 1163359"/>
                <a:gd name="connsiteY210" fmla="*/ 1350640 h 1542921"/>
                <a:gd name="connsiteX211" fmla="*/ 258714 w 1163359"/>
                <a:gd name="connsiteY211" fmla="*/ 1344061 h 1542921"/>
                <a:gd name="connsiteX212" fmla="*/ 245558 w 1163359"/>
                <a:gd name="connsiteY212" fmla="*/ 1340772 h 1542921"/>
                <a:gd name="connsiteX213" fmla="*/ 235690 w 1163359"/>
                <a:gd name="connsiteY213" fmla="*/ 1337483 h 1542921"/>
                <a:gd name="connsiteX214" fmla="*/ 219244 w 1163359"/>
                <a:gd name="connsiteY214" fmla="*/ 1327615 h 1542921"/>
                <a:gd name="connsiteX215" fmla="*/ 196219 w 1163359"/>
                <a:gd name="connsiteY215" fmla="*/ 1307880 h 1542921"/>
                <a:gd name="connsiteX216" fmla="*/ 186352 w 1163359"/>
                <a:gd name="connsiteY216" fmla="*/ 1304591 h 1542921"/>
                <a:gd name="connsiteX217" fmla="*/ 169906 w 1163359"/>
                <a:gd name="connsiteY217" fmla="*/ 1291434 h 1542921"/>
                <a:gd name="connsiteX218" fmla="*/ 160038 w 1163359"/>
                <a:gd name="connsiteY218" fmla="*/ 1288145 h 1542921"/>
                <a:gd name="connsiteX219" fmla="*/ 140303 w 1163359"/>
                <a:gd name="connsiteY219" fmla="*/ 1268409 h 1542921"/>
                <a:gd name="connsiteX220" fmla="*/ 133724 w 1163359"/>
                <a:gd name="connsiteY220" fmla="*/ 1261831 h 1542921"/>
                <a:gd name="connsiteX221" fmla="*/ 117278 w 1163359"/>
                <a:gd name="connsiteY221" fmla="*/ 1248674 h 1542921"/>
                <a:gd name="connsiteX222" fmla="*/ 110700 w 1163359"/>
                <a:gd name="connsiteY222" fmla="*/ 1238807 h 1542921"/>
                <a:gd name="connsiteX223" fmla="*/ 97543 w 1163359"/>
                <a:gd name="connsiteY223" fmla="*/ 1225650 h 1542921"/>
                <a:gd name="connsiteX224" fmla="*/ 84386 w 1163359"/>
                <a:gd name="connsiteY224" fmla="*/ 1212493 h 1542921"/>
                <a:gd name="connsiteX225" fmla="*/ 77808 w 1163359"/>
                <a:gd name="connsiteY225" fmla="*/ 1205914 h 1542921"/>
                <a:gd name="connsiteX226" fmla="*/ 64651 w 1163359"/>
                <a:gd name="connsiteY226" fmla="*/ 1189468 h 1542921"/>
                <a:gd name="connsiteX227" fmla="*/ 51494 w 1163359"/>
                <a:gd name="connsiteY227" fmla="*/ 1173022 h 1542921"/>
                <a:gd name="connsiteX228" fmla="*/ 41627 w 1163359"/>
                <a:gd name="connsiteY228" fmla="*/ 1156576 h 1542921"/>
                <a:gd name="connsiteX229" fmla="*/ 28470 w 1163359"/>
                <a:gd name="connsiteY229" fmla="*/ 1140130 h 1542921"/>
                <a:gd name="connsiteX230" fmla="*/ 15313 w 1163359"/>
                <a:gd name="connsiteY230" fmla="*/ 1100660 h 1542921"/>
                <a:gd name="connsiteX231" fmla="*/ 12024 w 1163359"/>
                <a:gd name="connsiteY231" fmla="*/ 1090792 h 1542921"/>
                <a:gd name="connsiteX232" fmla="*/ 8735 w 1163359"/>
                <a:gd name="connsiteY232" fmla="*/ 1080925 h 1542921"/>
                <a:gd name="connsiteX233" fmla="*/ 5445 w 1163359"/>
                <a:gd name="connsiteY233" fmla="*/ 1061189 h 1542921"/>
                <a:gd name="connsiteX234" fmla="*/ 28470 w 1163359"/>
                <a:gd name="connsiteY234" fmla="*/ 1025008 h 1542921"/>
                <a:gd name="connsiteX235" fmla="*/ 44916 w 1163359"/>
                <a:gd name="connsiteY235" fmla="*/ 1011851 h 1542921"/>
                <a:gd name="connsiteX236" fmla="*/ 54783 w 1163359"/>
                <a:gd name="connsiteY236" fmla="*/ 1005273 h 1542921"/>
                <a:gd name="connsiteX237" fmla="*/ 71230 w 1163359"/>
                <a:gd name="connsiteY237" fmla="*/ 992116 h 1542921"/>
                <a:gd name="connsiteX238" fmla="*/ 81097 w 1163359"/>
                <a:gd name="connsiteY238" fmla="*/ 988827 h 1542921"/>
                <a:gd name="connsiteX239" fmla="*/ 97543 w 1163359"/>
                <a:gd name="connsiteY239" fmla="*/ 975670 h 1542921"/>
                <a:gd name="connsiteX240" fmla="*/ 104122 w 1163359"/>
                <a:gd name="connsiteY240" fmla="*/ 969091 h 1542921"/>
                <a:gd name="connsiteX241" fmla="*/ 113989 w 1163359"/>
                <a:gd name="connsiteY241" fmla="*/ 962513 h 1542921"/>
                <a:gd name="connsiteX242" fmla="*/ 127146 w 1163359"/>
                <a:gd name="connsiteY242" fmla="*/ 949356 h 1542921"/>
                <a:gd name="connsiteX243" fmla="*/ 130435 w 1163359"/>
                <a:gd name="connsiteY243" fmla="*/ 939489 h 1542921"/>
                <a:gd name="connsiteX244" fmla="*/ 156749 w 1163359"/>
                <a:gd name="connsiteY244" fmla="*/ 919753 h 1542921"/>
                <a:gd name="connsiteX245" fmla="*/ 166617 w 1163359"/>
                <a:gd name="connsiteY245" fmla="*/ 913175 h 1542921"/>
                <a:gd name="connsiteX246" fmla="*/ 173195 w 1163359"/>
                <a:gd name="connsiteY246" fmla="*/ 906596 h 1542921"/>
                <a:gd name="connsiteX247" fmla="*/ 183063 w 1163359"/>
                <a:gd name="connsiteY247" fmla="*/ 903307 h 1542921"/>
                <a:gd name="connsiteX248" fmla="*/ 199509 w 1163359"/>
                <a:gd name="connsiteY248" fmla="*/ 886861 h 1542921"/>
                <a:gd name="connsiteX249" fmla="*/ 215955 w 1163359"/>
                <a:gd name="connsiteY249" fmla="*/ 873704 h 1542921"/>
                <a:gd name="connsiteX250" fmla="*/ 225822 w 1163359"/>
                <a:gd name="connsiteY250" fmla="*/ 867126 h 1542921"/>
                <a:gd name="connsiteX251" fmla="*/ 248847 w 1163359"/>
                <a:gd name="connsiteY251" fmla="*/ 850680 h 1542921"/>
                <a:gd name="connsiteX252" fmla="*/ 255425 w 1163359"/>
                <a:gd name="connsiteY252" fmla="*/ 844101 h 1542921"/>
                <a:gd name="connsiteX253" fmla="*/ 275160 w 1163359"/>
                <a:gd name="connsiteY253" fmla="*/ 837523 h 1542921"/>
                <a:gd name="connsiteX254" fmla="*/ 291606 w 1163359"/>
                <a:gd name="connsiteY254" fmla="*/ 827655 h 1542921"/>
                <a:gd name="connsiteX255" fmla="*/ 308053 w 1163359"/>
                <a:gd name="connsiteY255" fmla="*/ 817788 h 1542921"/>
                <a:gd name="connsiteX256" fmla="*/ 327788 w 1163359"/>
                <a:gd name="connsiteY256" fmla="*/ 807920 h 1542921"/>
                <a:gd name="connsiteX257" fmla="*/ 344234 w 1163359"/>
                <a:gd name="connsiteY257" fmla="*/ 794763 h 1542921"/>
                <a:gd name="connsiteX258" fmla="*/ 363969 w 1163359"/>
                <a:gd name="connsiteY258" fmla="*/ 784896 h 1542921"/>
                <a:gd name="connsiteX259" fmla="*/ 380415 w 1163359"/>
                <a:gd name="connsiteY259" fmla="*/ 768450 h 1542921"/>
                <a:gd name="connsiteX260" fmla="*/ 386994 w 1163359"/>
                <a:gd name="connsiteY260" fmla="*/ 761871 h 1542921"/>
                <a:gd name="connsiteX261" fmla="*/ 396861 w 1163359"/>
                <a:gd name="connsiteY261" fmla="*/ 732268 h 1542921"/>
                <a:gd name="connsiteX262" fmla="*/ 400150 w 1163359"/>
                <a:gd name="connsiteY262" fmla="*/ 722401 h 1542921"/>
                <a:gd name="connsiteX263" fmla="*/ 396861 w 1163359"/>
                <a:gd name="connsiteY263" fmla="*/ 692798 h 15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1163359" h="1542921">
                  <a:moveTo>
                    <a:pt x="396861" y="692798"/>
                  </a:moveTo>
                  <a:cubicBezTo>
                    <a:pt x="391335" y="665165"/>
                    <a:pt x="395062" y="685883"/>
                    <a:pt x="390283" y="650038"/>
                  </a:cubicBezTo>
                  <a:cubicBezTo>
                    <a:pt x="389258" y="642353"/>
                    <a:pt x="388737" y="634568"/>
                    <a:pt x="386994" y="627014"/>
                  </a:cubicBezTo>
                  <a:cubicBezTo>
                    <a:pt x="385435" y="620257"/>
                    <a:pt x="382608" y="613857"/>
                    <a:pt x="380415" y="607278"/>
                  </a:cubicBezTo>
                  <a:lnTo>
                    <a:pt x="373837" y="587543"/>
                  </a:lnTo>
                  <a:lnTo>
                    <a:pt x="344234" y="498735"/>
                  </a:lnTo>
                  <a:lnTo>
                    <a:pt x="331077" y="459264"/>
                  </a:lnTo>
                  <a:lnTo>
                    <a:pt x="324499" y="439529"/>
                  </a:lnTo>
                  <a:cubicBezTo>
                    <a:pt x="323402" y="436240"/>
                    <a:pt x="323132" y="432546"/>
                    <a:pt x="321209" y="429661"/>
                  </a:cubicBezTo>
                  <a:lnTo>
                    <a:pt x="314631" y="419794"/>
                  </a:lnTo>
                  <a:cubicBezTo>
                    <a:pt x="305314" y="391839"/>
                    <a:pt x="318309" y="425923"/>
                    <a:pt x="304763" y="403348"/>
                  </a:cubicBezTo>
                  <a:cubicBezTo>
                    <a:pt x="302979" y="400375"/>
                    <a:pt x="303489" y="396301"/>
                    <a:pt x="301474" y="393480"/>
                  </a:cubicBezTo>
                  <a:cubicBezTo>
                    <a:pt x="297869" y="388433"/>
                    <a:pt x="292703" y="384709"/>
                    <a:pt x="288317" y="380323"/>
                  </a:cubicBezTo>
                  <a:lnTo>
                    <a:pt x="278450" y="370455"/>
                  </a:lnTo>
                  <a:cubicBezTo>
                    <a:pt x="276257" y="368262"/>
                    <a:pt x="274813" y="364858"/>
                    <a:pt x="271871" y="363877"/>
                  </a:cubicBezTo>
                  <a:lnTo>
                    <a:pt x="262004" y="360588"/>
                  </a:lnTo>
                  <a:cubicBezTo>
                    <a:pt x="259811" y="358395"/>
                    <a:pt x="257847" y="355946"/>
                    <a:pt x="255425" y="354009"/>
                  </a:cubicBezTo>
                  <a:cubicBezTo>
                    <a:pt x="252338" y="351540"/>
                    <a:pt x="247653" y="350783"/>
                    <a:pt x="245558" y="347431"/>
                  </a:cubicBezTo>
                  <a:cubicBezTo>
                    <a:pt x="241883" y="341551"/>
                    <a:pt x="241172" y="334274"/>
                    <a:pt x="238979" y="327696"/>
                  </a:cubicBezTo>
                  <a:cubicBezTo>
                    <a:pt x="237883" y="324407"/>
                    <a:pt x="237613" y="320713"/>
                    <a:pt x="235690" y="317828"/>
                  </a:cubicBezTo>
                  <a:cubicBezTo>
                    <a:pt x="233497" y="314539"/>
                    <a:pt x="230718" y="311572"/>
                    <a:pt x="229112" y="307960"/>
                  </a:cubicBezTo>
                  <a:cubicBezTo>
                    <a:pt x="226296" y="301623"/>
                    <a:pt x="226379" y="293995"/>
                    <a:pt x="222533" y="288225"/>
                  </a:cubicBezTo>
                  <a:lnTo>
                    <a:pt x="215955" y="278358"/>
                  </a:lnTo>
                  <a:cubicBezTo>
                    <a:pt x="210753" y="247155"/>
                    <a:pt x="210762" y="256710"/>
                    <a:pt x="215955" y="212573"/>
                  </a:cubicBezTo>
                  <a:cubicBezTo>
                    <a:pt x="216360" y="209130"/>
                    <a:pt x="217460" y="205679"/>
                    <a:pt x="219244" y="202706"/>
                  </a:cubicBezTo>
                  <a:cubicBezTo>
                    <a:pt x="220839" y="200047"/>
                    <a:pt x="223629" y="198320"/>
                    <a:pt x="225822" y="196127"/>
                  </a:cubicBezTo>
                  <a:lnTo>
                    <a:pt x="235690" y="166525"/>
                  </a:lnTo>
                  <a:cubicBezTo>
                    <a:pt x="236786" y="163236"/>
                    <a:pt x="236527" y="159109"/>
                    <a:pt x="238979" y="156657"/>
                  </a:cubicBezTo>
                  <a:lnTo>
                    <a:pt x="245558" y="150078"/>
                  </a:lnTo>
                  <a:cubicBezTo>
                    <a:pt x="248622" y="140885"/>
                    <a:pt x="251380" y="133972"/>
                    <a:pt x="252136" y="123765"/>
                  </a:cubicBezTo>
                  <a:cubicBezTo>
                    <a:pt x="253920" y="99685"/>
                    <a:pt x="252430" y="75361"/>
                    <a:pt x="255425" y="51402"/>
                  </a:cubicBezTo>
                  <a:cubicBezTo>
                    <a:pt x="255810" y="48325"/>
                    <a:pt x="259230" y="46211"/>
                    <a:pt x="262004" y="44824"/>
                  </a:cubicBezTo>
                  <a:cubicBezTo>
                    <a:pt x="279783" y="35935"/>
                    <a:pt x="294558" y="37069"/>
                    <a:pt x="314631" y="34956"/>
                  </a:cubicBezTo>
                  <a:lnTo>
                    <a:pt x="344234" y="31667"/>
                  </a:lnTo>
                  <a:cubicBezTo>
                    <a:pt x="355091" y="28048"/>
                    <a:pt x="370525" y="22623"/>
                    <a:pt x="380415" y="21799"/>
                  </a:cubicBezTo>
                  <a:lnTo>
                    <a:pt x="419886" y="18510"/>
                  </a:lnTo>
                  <a:cubicBezTo>
                    <a:pt x="426464" y="17414"/>
                    <a:pt x="433003" y="16048"/>
                    <a:pt x="439621" y="15221"/>
                  </a:cubicBezTo>
                  <a:cubicBezTo>
                    <a:pt x="450555" y="13854"/>
                    <a:pt x="461562" y="13149"/>
                    <a:pt x="472513" y="11932"/>
                  </a:cubicBezTo>
                  <a:cubicBezTo>
                    <a:pt x="481299" y="10956"/>
                    <a:pt x="490056" y="9739"/>
                    <a:pt x="498827" y="8642"/>
                  </a:cubicBezTo>
                  <a:cubicBezTo>
                    <a:pt x="502116" y="7546"/>
                    <a:pt x="505241" y="5667"/>
                    <a:pt x="508694" y="5353"/>
                  </a:cubicBezTo>
                  <a:cubicBezTo>
                    <a:pt x="567579" y="0"/>
                    <a:pt x="559531" y="1004"/>
                    <a:pt x="607371" y="5353"/>
                  </a:cubicBezTo>
                  <a:cubicBezTo>
                    <a:pt x="608467" y="9739"/>
                    <a:pt x="609973" y="14042"/>
                    <a:pt x="610660" y="18510"/>
                  </a:cubicBezTo>
                  <a:cubicBezTo>
                    <a:pt x="612170" y="28323"/>
                    <a:pt x="612002" y="38377"/>
                    <a:pt x="613949" y="48113"/>
                  </a:cubicBezTo>
                  <a:cubicBezTo>
                    <a:pt x="613952" y="48130"/>
                    <a:pt x="622170" y="72774"/>
                    <a:pt x="623817" y="77716"/>
                  </a:cubicBezTo>
                  <a:lnTo>
                    <a:pt x="630395" y="97451"/>
                  </a:lnTo>
                  <a:cubicBezTo>
                    <a:pt x="631491" y="100740"/>
                    <a:pt x="631232" y="104867"/>
                    <a:pt x="633684" y="107319"/>
                  </a:cubicBezTo>
                  <a:cubicBezTo>
                    <a:pt x="641779" y="115414"/>
                    <a:pt x="646688" y="122044"/>
                    <a:pt x="656709" y="127054"/>
                  </a:cubicBezTo>
                  <a:cubicBezTo>
                    <a:pt x="659810" y="128604"/>
                    <a:pt x="663242" y="129391"/>
                    <a:pt x="666576" y="130343"/>
                  </a:cubicBezTo>
                  <a:cubicBezTo>
                    <a:pt x="686914" y="136154"/>
                    <a:pt x="687467" y="134335"/>
                    <a:pt x="715914" y="136922"/>
                  </a:cubicBezTo>
                  <a:lnTo>
                    <a:pt x="745517" y="146789"/>
                  </a:lnTo>
                  <a:lnTo>
                    <a:pt x="755385" y="150078"/>
                  </a:lnTo>
                  <a:cubicBezTo>
                    <a:pt x="759771" y="154464"/>
                    <a:pt x="767522" y="157117"/>
                    <a:pt x="768542" y="163235"/>
                  </a:cubicBezTo>
                  <a:cubicBezTo>
                    <a:pt x="769206" y="167220"/>
                    <a:pt x="771383" y="186609"/>
                    <a:pt x="775120" y="192838"/>
                  </a:cubicBezTo>
                  <a:cubicBezTo>
                    <a:pt x="776716" y="195497"/>
                    <a:pt x="779762" y="196995"/>
                    <a:pt x="781699" y="199417"/>
                  </a:cubicBezTo>
                  <a:cubicBezTo>
                    <a:pt x="798302" y="220170"/>
                    <a:pt x="778967" y="199973"/>
                    <a:pt x="794855" y="215863"/>
                  </a:cubicBezTo>
                  <a:cubicBezTo>
                    <a:pt x="804177" y="243820"/>
                    <a:pt x="791176" y="209729"/>
                    <a:pt x="804723" y="232309"/>
                  </a:cubicBezTo>
                  <a:cubicBezTo>
                    <a:pt x="817530" y="253656"/>
                    <a:pt x="797923" y="232087"/>
                    <a:pt x="814591" y="248755"/>
                  </a:cubicBezTo>
                  <a:cubicBezTo>
                    <a:pt x="823906" y="276700"/>
                    <a:pt x="810916" y="242632"/>
                    <a:pt x="824458" y="265201"/>
                  </a:cubicBezTo>
                  <a:cubicBezTo>
                    <a:pt x="837268" y="286550"/>
                    <a:pt x="817659" y="264977"/>
                    <a:pt x="834326" y="281647"/>
                  </a:cubicBezTo>
                  <a:cubicBezTo>
                    <a:pt x="841885" y="304324"/>
                    <a:pt x="836000" y="296479"/>
                    <a:pt x="847483" y="307960"/>
                  </a:cubicBezTo>
                  <a:lnTo>
                    <a:pt x="854061" y="327696"/>
                  </a:lnTo>
                  <a:cubicBezTo>
                    <a:pt x="855157" y="330985"/>
                    <a:pt x="854899" y="335112"/>
                    <a:pt x="857350" y="337563"/>
                  </a:cubicBezTo>
                  <a:lnTo>
                    <a:pt x="863929" y="344142"/>
                  </a:lnTo>
                  <a:cubicBezTo>
                    <a:pt x="866122" y="350720"/>
                    <a:pt x="865603" y="358974"/>
                    <a:pt x="870507" y="363877"/>
                  </a:cubicBezTo>
                  <a:cubicBezTo>
                    <a:pt x="872700" y="366070"/>
                    <a:pt x="875149" y="368033"/>
                    <a:pt x="877086" y="370455"/>
                  </a:cubicBezTo>
                  <a:cubicBezTo>
                    <a:pt x="879556" y="373542"/>
                    <a:pt x="880869" y="377528"/>
                    <a:pt x="883664" y="380323"/>
                  </a:cubicBezTo>
                  <a:cubicBezTo>
                    <a:pt x="886459" y="383118"/>
                    <a:pt x="890445" y="384431"/>
                    <a:pt x="893532" y="386901"/>
                  </a:cubicBezTo>
                  <a:cubicBezTo>
                    <a:pt x="906434" y="397222"/>
                    <a:pt x="892839" y="391056"/>
                    <a:pt x="909978" y="396769"/>
                  </a:cubicBezTo>
                  <a:cubicBezTo>
                    <a:pt x="922826" y="409618"/>
                    <a:pt x="909345" y="398098"/>
                    <a:pt x="926424" y="406637"/>
                  </a:cubicBezTo>
                  <a:cubicBezTo>
                    <a:pt x="939920" y="413385"/>
                    <a:pt x="932673" y="411637"/>
                    <a:pt x="942870" y="419794"/>
                  </a:cubicBezTo>
                  <a:cubicBezTo>
                    <a:pt x="945957" y="422263"/>
                    <a:pt x="949736" y="423799"/>
                    <a:pt x="952737" y="426372"/>
                  </a:cubicBezTo>
                  <a:cubicBezTo>
                    <a:pt x="957446" y="430408"/>
                    <a:pt x="965894" y="439529"/>
                    <a:pt x="965894" y="439529"/>
                  </a:cubicBezTo>
                  <a:cubicBezTo>
                    <a:pt x="975210" y="467478"/>
                    <a:pt x="962217" y="433401"/>
                    <a:pt x="975762" y="455975"/>
                  </a:cubicBezTo>
                  <a:cubicBezTo>
                    <a:pt x="977546" y="458948"/>
                    <a:pt x="977267" y="462869"/>
                    <a:pt x="979051" y="465842"/>
                  </a:cubicBezTo>
                  <a:cubicBezTo>
                    <a:pt x="990742" y="485327"/>
                    <a:pt x="985129" y="451193"/>
                    <a:pt x="998786" y="492156"/>
                  </a:cubicBezTo>
                  <a:cubicBezTo>
                    <a:pt x="1003326" y="505774"/>
                    <a:pt x="1000153" y="499139"/>
                    <a:pt x="1008654" y="511891"/>
                  </a:cubicBezTo>
                  <a:lnTo>
                    <a:pt x="1018522" y="541494"/>
                  </a:lnTo>
                  <a:cubicBezTo>
                    <a:pt x="1019619" y="544783"/>
                    <a:pt x="1019888" y="548477"/>
                    <a:pt x="1021811" y="551362"/>
                  </a:cubicBezTo>
                  <a:cubicBezTo>
                    <a:pt x="1042057" y="581735"/>
                    <a:pt x="1016220" y="544374"/>
                    <a:pt x="1034968" y="567808"/>
                  </a:cubicBezTo>
                  <a:cubicBezTo>
                    <a:pt x="1044737" y="580020"/>
                    <a:pt x="1040644" y="583953"/>
                    <a:pt x="1061281" y="590832"/>
                  </a:cubicBezTo>
                  <a:cubicBezTo>
                    <a:pt x="1067860" y="593025"/>
                    <a:pt x="1074217" y="596051"/>
                    <a:pt x="1081017" y="597411"/>
                  </a:cubicBezTo>
                  <a:cubicBezTo>
                    <a:pt x="1104257" y="602059"/>
                    <a:pt x="1092167" y="598934"/>
                    <a:pt x="1117198" y="607278"/>
                  </a:cubicBezTo>
                  <a:lnTo>
                    <a:pt x="1127065" y="610568"/>
                  </a:lnTo>
                  <a:lnTo>
                    <a:pt x="1136933" y="613857"/>
                  </a:lnTo>
                  <a:cubicBezTo>
                    <a:pt x="1138029" y="617146"/>
                    <a:pt x="1138438" y="620752"/>
                    <a:pt x="1140222" y="623725"/>
                  </a:cubicBezTo>
                  <a:cubicBezTo>
                    <a:pt x="1141818" y="626384"/>
                    <a:pt x="1145414" y="627529"/>
                    <a:pt x="1146801" y="630303"/>
                  </a:cubicBezTo>
                  <a:cubicBezTo>
                    <a:pt x="1149902" y="636505"/>
                    <a:pt x="1151186" y="643460"/>
                    <a:pt x="1153379" y="650038"/>
                  </a:cubicBezTo>
                  <a:lnTo>
                    <a:pt x="1156668" y="659906"/>
                  </a:lnTo>
                  <a:lnTo>
                    <a:pt x="1159958" y="669773"/>
                  </a:lnTo>
                  <a:cubicBezTo>
                    <a:pt x="1158451" y="687852"/>
                    <a:pt x="1163359" y="705843"/>
                    <a:pt x="1150090" y="719112"/>
                  </a:cubicBezTo>
                  <a:cubicBezTo>
                    <a:pt x="1147295" y="721907"/>
                    <a:pt x="1143511" y="723497"/>
                    <a:pt x="1140222" y="725690"/>
                  </a:cubicBezTo>
                  <a:cubicBezTo>
                    <a:pt x="1138029" y="728979"/>
                    <a:pt x="1136933" y="733365"/>
                    <a:pt x="1133644" y="735558"/>
                  </a:cubicBezTo>
                  <a:cubicBezTo>
                    <a:pt x="1129883" y="738066"/>
                    <a:pt x="1124817" y="737548"/>
                    <a:pt x="1120487" y="738847"/>
                  </a:cubicBezTo>
                  <a:cubicBezTo>
                    <a:pt x="1113845" y="740839"/>
                    <a:pt x="1107330" y="743232"/>
                    <a:pt x="1100752" y="745425"/>
                  </a:cubicBezTo>
                  <a:cubicBezTo>
                    <a:pt x="1070056" y="755656"/>
                    <a:pt x="1094339" y="748541"/>
                    <a:pt x="1025100" y="752004"/>
                  </a:cubicBezTo>
                  <a:cubicBezTo>
                    <a:pt x="1005215" y="756975"/>
                    <a:pt x="1016233" y="753863"/>
                    <a:pt x="992208" y="761871"/>
                  </a:cubicBezTo>
                  <a:lnTo>
                    <a:pt x="982340" y="765160"/>
                  </a:lnTo>
                  <a:cubicBezTo>
                    <a:pt x="980147" y="767353"/>
                    <a:pt x="978536" y="770352"/>
                    <a:pt x="975762" y="771739"/>
                  </a:cubicBezTo>
                  <a:cubicBezTo>
                    <a:pt x="969560" y="774840"/>
                    <a:pt x="962605" y="776124"/>
                    <a:pt x="956027" y="778317"/>
                  </a:cubicBezTo>
                  <a:lnTo>
                    <a:pt x="936291" y="784896"/>
                  </a:lnTo>
                  <a:lnTo>
                    <a:pt x="916556" y="791474"/>
                  </a:lnTo>
                  <a:lnTo>
                    <a:pt x="906689" y="794763"/>
                  </a:lnTo>
                  <a:cubicBezTo>
                    <a:pt x="905592" y="798052"/>
                    <a:pt x="906107" y="802465"/>
                    <a:pt x="903399" y="804631"/>
                  </a:cubicBezTo>
                  <a:cubicBezTo>
                    <a:pt x="899869" y="807455"/>
                    <a:pt x="894397" y="806139"/>
                    <a:pt x="890242" y="807920"/>
                  </a:cubicBezTo>
                  <a:cubicBezTo>
                    <a:pt x="886609" y="809477"/>
                    <a:pt x="883911" y="812731"/>
                    <a:pt x="880375" y="814499"/>
                  </a:cubicBezTo>
                  <a:cubicBezTo>
                    <a:pt x="877274" y="816050"/>
                    <a:pt x="873796" y="816692"/>
                    <a:pt x="870507" y="817788"/>
                  </a:cubicBezTo>
                  <a:cubicBezTo>
                    <a:pt x="863929" y="815595"/>
                    <a:pt x="856542" y="815055"/>
                    <a:pt x="850772" y="811209"/>
                  </a:cubicBezTo>
                  <a:cubicBezTo>
                    <a:pt x="847483" y="809016"/>
                    <a:pt x="844690" y="805767"/>
                    <a:pt x="840904" y="804631"/>
                  </a:cubicBezTo>
                  <a:cubicBezTo>
                    <a:pt x="833478" y="802403"/>
                    <a:pt x="825555" y="802438"/>
                    <a:pt x="817880" y="801342"/>
                  </a:cubicBezTo>
                  <a:cubicBezTo>
                    <a:pt x="784690" y="805490"/>
                    <a:pt x="799948" y="801836"/>
                    <a:pt x="771831" y="811209"/>
                  </a:cubicBezTo>
                  <a:lnTo>
                    <a:pt x="761963" y="814499"/>
                  </a:lnTo>
                  <a:cubicBezTo>
                    <a:pt x="758674" y="815595"/>
                    <a:pt x="754981" y="815865"/>
                    <a:pt x="752096" y="817788"/>
                  </a:cubicBezTo>
                  <a:cubicBezTo>
                    <a:pt x="748807" y="819981"/>
                    <a:pt x="745230" y="821793"/>
                    <a:pt x="742228" y="824366"/>
                  </a:cubicBezTo>
                  <a:cubicBezTo>
                    <a:pt x="737519" y="828402"/>
                    <a:pt x="732511" y="832362"/>
                    <a:pt x="729071" y="837523"/>
                  </a:cubicBezTo>
                  <a:cubicBezTo>
                    <a:pt x="720773" y="849971"/>
                    <a:pt x="725289" y="844596"/>
                    <a:pt x="715914" y="853969"/>
                  </a:cubicBezTo>
                  <a:cubicBezTo>
                    <a:pt x="711265" y="877215"/>
                    <a:pt x="714393" y="865110"/>
                    <a:pt x="706047" y="890150"/>
                  </a:cubicBezTo>
                  <a:lnTo>
                    <a:pt x="702758" y="900018"/>
                  </a:lnTo>
                  <a:cubicBezTo>
                    <a:pt x="701661" y="915368"/>
                    <a:pt x="697128" y="930857"/>
                    <a:pt x="699468" y="946067"/>
                  </a:cubicBezTo>
                  <a:cubicBezTo>
                    <a:pt x="699995" y="949494"/>
                    <a:pt x="706515" y="944793"/>
                    <a:pt x="709336" y="942778"/>
                  </a:cubicBezTo>
                  <a:cubicBezTo>
                    <a:pt x="714383" y="939173"/>
                    <a:pt x="716609" y="931583"/>
                    <a:pt x="722493" y="929621"/>
                  </a:cubicBezTo>
                  <a:lnTo>
                    <a:pt x="752096" y="919753"/>
                  </a:lnTo>
                  <a:lnTo>
                    <a:pt x="761963" y="916464"/>
                  </a:lnTo>
                  <a:cubicBezTo>
                    <a:pt x="769940" y="924440"/>
                    <a:pt x="773757" y="924607"/>
                    <a:pt x="765253" y="939489"/>
                  </a:cubicBezTo>
                  <a:cubicBezTo>
                    <a:pt x="763292" y="942921"/>
                    <a:pt x="758387" y="943494"/>
                    <a:pt x="755385" y="946067"/>
                  </a:cubicBezTo>
                  <a:cubicBezTo>
                    <a:pt x="750676" y="950103"/>
                    <a:pt x="745668" y="954063"/>
                    <a:pt x="742228" y="959224"/>
                  </a:cubicBezTo>
                  <a:cubicBezTo>
                    <a:pt x="733930" y="971671"/>
                    <a:pt x="738445" y="966296"/>
                    <a:pt x="729071" y="975670"/>
                  </a:cubicBezTo>
                  <a:cubicBezTo>
                    <a:pt x="721187" y="999321"/>
                    <a:pt x="730750" y="969792"/>
                    <a:pt x="722493" y="998694"/>
                  </a:cubicBezTo>
                  <a:cubicBezTo>
                    <a:pt x="718315" y="1013317"/>
                    <a:pt x="719340" y="1004590"/>
                    <a:pt x="715914" y="1021719"/>
                  </a:cubicBezTo>
                  <a:cubicBezTo>
                    <a:pt x="710849" y="1047043"/>
                    <a:pt x="716992" y="1034903"/>
                    <a:pt x="706047" y="1051322"/>
                  </a:cubicBezTo>
                  <a:cubicBezTo>
                    <a:pt x="704951" y="1067768"/>
                    <a:pt x="705089" y="1084343"/>
                    <a:pt x="702758" y="1100660"/>
                  </a:cubicBezTo>
                  <a:cubicBezTo>
                    <a:pt x="701777" y="1107525"/>
                    <a:pt x="698372" y="1113817"/>
                    <a:pt x="696179" y="1120395"/>
                  </a:cubicBezTo>
                  <a:lnTo>
                    <a:pt x="692890" y="1130263"/>
                  </a:lnTo>
                  <a:lnTo>
                    <a:pt x="689601" y="1140130"/>
                  </a:lnTo>
                  <a:cubicBezTo>
                    <a:pt x="690697" y="1149998"/>
                    <a:pt x="691258" y="1159940"/>
                    <a:pt x="692890" y="1169733"/>
                  </a:cubicBezTo>
                  <a:cubicBezTo>
                    <a:pt x="693460" y="1173153"/>
                    <a:pt x="694164" y="1176780"/>
                    <a:pt x="696179" y="1179601"/>
                  </a:cubicBezTo>
                  <a:cubicBezTo>
                    <a:pt x="699784" y="1184648"/>
                    <a:pt x="709336" y="1192758"/>
                    <a:pt x="709336" y="1192758"/>
                  </a:cubicBezTo>
                  <a:cubicBezTo>
                    <a:pt x="711529" y="1199336"/>
                    <a:pt x="711011" y="1207590"/>
                    <a:pt x="715914" y="1212493"/>
                  </a:cubicBezTo>
                  <a:lnTo>
                    <a:pt x="729071" y="1225650"/>
                  </a:lnTo>
                  <a:cubicBezTo>
                    <a:pt x="727975" y="1231132"/>
                    <a:pt x="728095" y="1237007"/>
                    <a:pt x="725782" y="1242096"/>
                  </a:cubicBezTo>
                  <a:cubicBezTo>
                    <a:pt x="722510" y="1249294"/>
                    <a:pt x="712625" y="1261831"/>
                    <a:pt x="712625" y="1261831"/>
                  </a:cubicBezTo>
                  <a:lnTo>
                    <a:pt x="709336" y="1271699"/>
                  </a:lnTo>
                  <a:cubicBezTo>
                    <a:pt x="710432" y="1274988"/>
                    <a:pt x="711784" y="1278203"/>
                    <a:pt x="712625" y="1281566"/>
                  </a:cubicBezTo>
                  <a:cubicBezTo>
                    <a:pt x="714345" y="1288446"/>
                    <a:pt x="714471" y="1302866"/>
                    <a:pt x="722493" y="1307880"/>
                  </a:cubicBezTo>
                  <a:cubicBezTo>
                    <a:pt x="728373" y="1311555"/>
                    <a:pt x="735650" y="1312265"/>
                    <a:pt x="742228" y="1314458"/>
                  </a:cubicBezTo>
                  <a:lnTo>
                    <a:pt x="752096" y="1317748"/>
                  </a:lnTo>
                  <a:cubicBezTo>
                    <a:pt x="795203" y="1303375"/>
                    <a:pt x="732411" y="1325946"/>
                    <a:pt x="768542" y="1307880"/>
                  </a:cubicBezTo>
                  <a:cubicBezTo>
                    <a:pt x="775154" y="1304574"/>
                    <a:pt x="809844" y="1294987"/>
                    <a:pt x="814591" y="1294723"/>
                  </a:cubicBezTo>
                  <a:cubicBezTo>
                    <a:pt x="888069" y="1290641"/>
                    <a:pt x="854089" y="1292950"/>
                    <a:pt x="916556" y="1288145"/>
                  </a:cubicBezTo>
                  <a:cubicBezTo>
                    <a:pt x="916755" y="1288112"/>
                    <a:pt x="941899" y="1284974"/>
                    <a:pt x="946159" y="1281566"/>
                  </a:cubicBezTo>
                  <a:cubicBezTo>
                    <a:pt x="949246" y="1279097"/>
                    <a:pt x="949942" y="1274494"/>
                    <a:pt x="952737" y="1271699"/>
                  </a:cubicBezTo>
                  <a:cubicBezTo>
                    <a:pt x="955532" y="1268904"/>
                    <a:pt x="959316" y="1267313"/>
                    <a:pt x="962605" y="1265120"/>
                  </a:cubicBezTo>
                  <a:cubicBezTo>
                    <a:pt x="963701" y="1261831"/>
                    <a:pt x="964110" y="1258226"/>
                    <a:pt x="965894" y="1255253"/>
                  </a:cubicBezTo>
                  <a:cubicBezTo>
                    <a:pt x="967490" y="1252594"/>
                    <a:pt x="971086" y="1251448"/>
                    <a:pt x="972473" y="1248674"/>
                  </a:cubicBezTo>
                  <a:cubicBezTo>
                    <a:pt x="975574" y="1242472"/>
                    <a:pt x="976858" y="1235517"/>
                    <a:pt x="979051" y="1228939"/>
                  </a:cubicBezTo>
                  <a:cubicBezTo>
                    <a:pt x="984927" y="1211310"/>
                    <a:pt x="980339" y="1226434"/>
                    <a:pt x="985630" y="1202625"/>
                  </a:cubicBezTo>
                  <a:cubicBezTo>
                    <a:pt x="988945" y="1187707"/>
                    <a:pt x="990029" y="1186139"/>
                    <a:pt x="995497" y="1169733"/>
                  </a:cubicBezTo>
                  <a:lnTo>
                    <a:pt x="1002076" y="1149998"/>
                  </a:lnTo>
                  <a:cubicBezTo>
                    <a:pt x="1005643" y="1139297"/>
                    <a:pt x="1003588" y="1138727"/>
                    <a:pt x="1015232" y="1133552"/>
                  </a:cubicBezTo>
                  <a:cubicBezTo>
                    <a:pt x="1021569" y="1130736"/>
                    <a:pt x="1034968" y="1126973"/>
                    <a:pt x="1034968" y="1126973"/>
                  </a:cubicBezTo>
                  <a:cubicBezTo>
                    <a:pt x="1041546" y="1128070"/>
                    <a:pt x="1048738" y="1127280"/>
                    <a:pt x="1054703" y="1130263"/>
                  </a:cubicBezTo>
                  <a:cubicBezTo>
                    <a:pt x="1059803" y="1132813"/>
                    <a:pt x="1063014" y="1145329"/>
                    <a:pt x="1064571" y="1149998"/>
                  </a:cubicBezTo>
                  <a:cubicBezTo>
                    <a:pt x="1066210" y="1186056"/>
                    <a:pt x="1066439" y="1219925"/>
                    <a:pt x="1071149" y="1255253"/>
                  </a:cubicBezTo>
                  <a:cubicBezTo>
                    <a:pt x="1071888" y="1260795"/>
                    <a:pt x="1073647" y="1266165"/>
                    <a:pt x="1074438" y="1271699"/>
                  </a:cubicBezTo>
                  <a:cubicBezTo>
                    <a:pt x="1075842" y="1281527"/>
                    <a:pt x="1076688" y="1291428"/>
                    <a:pt x="1077727" y="1301301"/>
                  </a:cubicBezTo>
                  <a:cubicBezTo>
                    <a:pt x="1078881" y="1312259"/>
                    <a:pt x="1079205" y="1323325"/>
                    <a:pt x="1081017" y="1334194"/>
                  </a:cubicBezTo>
                  <a:cubicBezTo>
                    <a:pt x="1082503" y="1343112"/>
                    <a:pt x="1085402" y="1351736"/>
                    <a:pt x="1087595" y="1360507"/>
                  </a:cubicBezTo>
                  <a:cubicBezTo>
                    <a:pt x="1092567" y="1380397"/>
                    <a:pt x="1089452" y="1369367"/>
                    <a:pt x="1097463" y="1393399"/>
                  </a:cubicBezTo>
                  <a:cubicBezTo>
                    <a:pt x="1098559" y="1396688"/>
                    <a:pt x="1098829" y="1400382"/>
                    <a:pt x="1100752" y="1403267"/>
                  </a:cubicBezTo>
                  <a:cubicBezTo>
                    <a:pt x="1102945" y="1406556"/>
                    <a:pt x="1105562" y="1409599"/>
                    <a:pt x="1107330" y="1413135"/>
                  </a:cubicBezTo>
                  <a:cubicBezTo>
                    <a:pt x="1108880" y="1416236"/>
                    <a:pt x="1108167" y="1420551"/>
                    <a:pt x="1110619" y="1423002"/>
                  </a:cubicBezTo>
                  <a:cubicBezTo>
                    <a:pt x="1116210" y="1428593"/>
                    <a:pt x="1130355" y="1436159"/>
                    <a:pt x="1130355" y="1436159"/>
                  </a:cubicBezTo>
                  <a:cubicBezTo>
                    <a:pt x="1129515" y="1445401"/>
                    <a:pt x="1130103" y="1469553"/>
                    <a:pt x="1123776" y="1482208"/>
                  </a:cubicBezTo>
                  <a:cubicBezTo>
                    <a:pt x="1122008" y="1485744"/>
                    <a:pt x="1118804" y="1488464"/>
                    <a:pt x="1117198" y="1492076"/>
                  </a:cubicBezTo>
                  <a:cubicBezTo>
                    <a:pt x="1108069" y="1512615"/>
                    <a:pt x="1115206" y="1507721"/>
                    <a:pt x="1104041" y="1521678"/>
                  </a:cubicBezTo>
                  <a:cubicBezTo>
                    <a:pt x="1102104" y="1524100"/>
                    <a:pt x="1099656" y="1526064"/>
                    <a:pt x="1097463" y="1528257"/>
                  </a:cubicBezTo>
                  <a:cubicBezTo>
                    <a:pt x="1096366" y="1531546"/>
                    <a:pt x="1097584" y="1537505"/>
                    <a:pt x="1094173" y="1538125"/>
                  </a:cubicBezTo>
                  <a:cubicBezTo>
                    <a:pt x="1067792" y="1542921"/>
                    <a:pt x="1066068" y="1535947"/>
                    <a:pt x="1048124" y="1528257"/>
                  </a:cubicBezTo>
                  <a:cubicBezTo>
                    <a:pt x="1044937" y="1526891"/>
                    <a:pt x="1041546" y="1526064"/>
                    <a:pt x="1038257" y="1524968"/>
                  </a:cubicBezTo>
                  <a:cubicBezTo>
                    <a:pt x="1036064" y="1522775"/>
                    <a:pt x="1034452" y="1519776"/>
                    <a:pt x="1031678" y="1518389"/>
                  </a:cubicBezTo>
                  <a:cubicBezTo>
                    <a:pt x="1027635" y="1516367"/>
                    <a:pt x="1022852" y="1516399"/>
                    <a:pt x="1018522" y="1515100"/>
                  </a:cubicBezTo>
                  <a:cubicBezTo>
                    <a:pt x="1011880" y="1513108"/>
                    <a:pt x="1005365" y="1510715"/>
                    <a:pt x="998786" y="1508522"/>
                  </a:cubicBezTo>
                  <a:cubicBezTo>
                    <a:pt x="987785" y="1504855"/>
                    <a:pt x="988169" y="1504700"/>
                    <a:pt x="975762" y="1501943"/>
                  </a:cubicBezTo>
                  <a:cubicBezTo>
                    <a:pt x="970305" y="1500730"/>
                    <a:pt x="964740" y="1500010"/>
                    <a:pt x="959316" y="1498654"/>
                  </a:cubicBezTo>
                  <a:cubicBezTo>
                    <a:pt x="934223" y="1492381"/>
                    <a:pt x="967071" y="1498233"/>
                    <a:pt x="936291" y="1492076"/>
                  </a:cubicBezTo>
                  <a:cubicBezTo>
                    <a:pt x="929751" y="1490768"/>
                    <a:pt x="923118" y="1489979"/>
                    <a:pt x="916556" y="1488786"/>
                  </a:cubicBezTo>
                  <a:cubicBezTo>
                    <a:pt x="893700" y="1484630"/>
                    <a:pt x="897011" y="1483503"/>
                    <a:pt x="867218" y="1482208"/>
                  </a:cubicBezTo>
                  <a:cubicBezTo>
                    <a:pt x="827769" y="1480493"/>
                    <a:pt x="788277" y="1480015"/>
                    <a:pt x="748806" y="1478919"/>
                  </a:cubicBezTo>
                  <a:cubicBezTo>
                    <a:pt x="742228" y="1477823"/>
                    <a:pt x="735689" y="1476457"/>
                    <a:pt x="729071" y="1475630"/>
                  </a:cubicBezTo>
                  <a:cubicBezTo>
                    <a:pt x="718137" y="1474263"/>
                    <a:pt x="707070" y="1474016"/>
                    <a:pt x="696179" y="1472340"/>
                  </a:cubicBezTo>
                  <a:cubicBezTo>
                    <a:pt x="692752" y="1471813"/>
                    <a:pt x="689712" y="1469731"/>
                    <a:pt x="686312" y="1469051"/>
                  </a:cubicBezTo>
                  <a:cubicBezTo>
                    <a:pt x="678710" y="1467531"/>
                    <a:pt x="670915" y="1467149"/>
                    <a:pt x="663287" y="1465762"/>
                  </a:cubicBezTo>
                  <a:cubicBezTo>
                    <a:pt x="658839" y="1464953"/>
                    <a:pt x="654543" y="1463454"/>
                    <a:pt x="650130" y="1462473"/>
                  </a:cubicBezTo>
                  <a:cubicBezTo>
                    <a:pt x="644673" y="1461260"/>
                    <a:pt x="639108" y="1460539"/>
                    <a:pt x="633684" y="1459183"/>
                  </a:cubicBezTo>
                  <a:cubicBezTo>
                    <a:pt x="630321" y="1458342"/>
                    <a:pt x="627195" y="1456674"/>
                    <a:pt x="623817" y="1455894"/>
                  </a:cubicBezTo>
                  <a:cubicBezTo>
                    <a:pt x="612922" y="1453380"/>
                    <a:pt x="601532" y="1452852"/>
                    <a:pt x="590924" y="1449316"/>
                  </a:cubicBezTo>
                  <a:cubicBezTo>
                    <a:pt x="587635" y="1448220"/>
                    <a:pt x="584402" y="1446939"/>
                    <a:pt x="581057" y="1446027"/>
                  </a:cubicBezTo>
                  <a:cubicBezTo>
                    <a:pt x="572334" y="1443648"/>
                    <a:pt x="563320" y="1442307"/>
                    <a:pt x="554743" y="1439448"/>
                  </a:cubicBezTo>
                  <a:cubicBezTo>
                    <a:pt x="507803" y="1423802"/>
                    <a:pt x="556675" y="1439531"/>
                    <a:pt x="521851" y="1429581"/>
                  </a:cubicBezTo>
                  <a:cubicBezTo>
                    <a:pt x="518517" y="1428628"/>
                    <a:pt x="515347" y="1427132"/>
                    <a:pt x="511983" y="1426291"/>
                  </a:cubicBezTo>
                  <a:cubicBezTo>
                    <a:pt x="506559" y="1424935"/>
                    <a:pt x="500994" y="1424215"/>
                    <a:pt x="495537" y="1423002"/>
                  </a:cubicBezTo>
                  <a:cubicBezTo>
                    <a:pt x="491124" y="1422021"/>
                    <a:pt x="486727" y="1420955"/>
                    <a:pt x="482381" y="1419713"/>
                  </a:cubicBezTo>
                  <a:cubicBezTo>
                    <a:pt x="479047" y="1418761"/>
                    <a:pt x="475877" y="1417265"/>
                    <a:pt x="472513" y="1416424"/>
                  </a:cubicBezTo>
                  <a:cubicBezTo>
                    <a:pt x="448580" y="1410441"/>
                    <a:pt x="462711" y="1415707"/>
                    <a:pt x="436332" y="1409845"/>
                  </a:cubicBezTo>
                  <a:cubicBezTo>
                    <a:pt x="432947" y="1409093"/>
                    <a:pt x="429864" y="1407236"/>
                    <a:pt x="426464" y="1406556"/>
                  </a:cubicBezTo>
                  <a:cubicBezTo>
                    <a:pt x="398931" y="1401050"/>
                    <a:pt x="405782" y="1406242"/>
                    <a:pt x="377126" y="1396689"/>
                  </a:cubicBezTo>
                  <a:cubicBezTo>
                    <a:pt x="370548" y="1394496"/>
                    <a:pt x="363161" y="1393956"/>
                    <a:pt x="357391" y="1390110"/>
                  </a:cubicBezTo>
                  <a:cubicBezTo>
                    <a:pt x="354102" y="1387917"/>
                    <a:pt x="351135" y="1385138"/>
                    <a:pt x="347523" y="1383532"/>
                  </a:cubicBezTo>
                  <a:cubicBezTo>
                    <a:pt x="333448" y="1377276"/>
                    <a:pt x="328029" y="1377492"/>
                    <a:pt x="314631" y="1373664"/>
                  </a:cubicBezTo>
                  <a:cubicBezTo>
                    <a:pt x="311297" y="1372712"/>
                    <a:pt x="308052" y="1371471"/>
                    <a:pt x="304763" y="1370375"/>
                  </a:cubicBezTo>
                  <a:cubicBezTo>
                    <a:pt x="276500" y="1351530"/>
                    <a:pt x="312251" y="1374117"/>
                    <a:pt x="285028" y="1360507"/>
                  </a:cubicBezTo>
                  <a:cubicBezTo>
                    <a:pt x="259520" y="1347754"/>
                    <a:pt x="290097" y="1358908"/>
                    <a:pt x="265293" y="1350640"/>
                  </a:cubicBezTo>
                  <a:cubicBezTo>
                    <a:pt x="263100" y="1348447"/>
                    <a:pt x="261488" y="1345448"/>
                    <a:pt x="258714" y="1344061"/>
                  </a:cubicBezTo>
                  <a:cubicBezTo>
                    <a:pt x="254671" y="1342039"/>
                    <a:pt x="249904" y="1342014"/>
                    <a:pt x="245558" y="1340772"/>
                  </a:cubicBezTo>
                  <a:cubicBezTo>
                    <a:pt x="242224" y="1339820"/>
                    <a:pt x="238979" y="1338579"/>
                    <a:pt x="235690" y="1337483"/>
                  </a:cubicBezTo>
                  <a:cubicBezTo>
                    <a:pt x="211392" y="1313182"/>
                    <a:pt x="249125" y="1348958"/>
                    <a:pt x="219244" y="1327615"/>
                  </a:cubicBezTo>
                  <a:cubicBezTo>
                    <a:pt x="200355" y="1314123"/>
                    <a:pt x="213119" y="1316330"/>
                    <a:pt x="196219" y="1307880"/>
                  </a:cubicBezTo>
                  <a:cubicBezTo>
                    <a:pt x="193118" y="1306330"/>
                    <a:pt x="189641" y="1305687"/>
                    <a:pt x="186352" y="1304591"/>
                  </a:cubicBezTo>
                  <a:cubicBezTo>
                    <a:pt x="180234" y="1298473"/>
                    <a:pt x="178204" y="1295583"/>
                    <a:pt x="169906" y="1291434"/>
                  </a:cubicBezTo>
                  <a:cubicBezTo>
                    <a:pt x="166805" y="1289883"/>
                    <a:pt x="163327" y="1289241"/>
                    <a:pt x="160038" y="1288145"/>
                  </a:cubicBezTo>
                  <a:lnTo>
                    <a:pt x="140303" y="1268409"/>
                  </a:lnTo>
                  <a:cubicBezTo>
                    <a:pt x="138110" y="1266216"/>
                    <a:pt x="136304" y="1263551"/>
                    <a:pt x="133724" y="1261831"/>
                  </a:cubicBezTo>
                  <a:cubicBezTo>
                    <a:pt x="126397" y="1256946"/>
                    <a:pt x="122635" y="1255370"/>
                    <a:pt x="117278" y="1248674"/>
                  </a:cubicBezTo>
                  <a:cubicBezTo>
                    <a:pt x="114809" y="1245587"/>
                    <a:pt x="113273" y="1241808"/>
                    <a:pt x="110700" y="1238807"/>
                  </a:cubicBezTo>
                  <a:cubicBezTo>
                    <a:pt x="106664" y="1234098"/>
                    <a:pt x="101929" y="1230036"/>
                    <a:pt x="97543" y="1225650"/>
                  </a:cubicBezTo>
                  <a:lnTo>
                    <a:pt x="84386" y="1212493"/>
                  </a:lnTo>
                  <a:cubicBezTo>
                    <a:pt x="82193" y="1210300"/>
                    <a:pt x="79528" y="1208494"/>
                    <a:pt x="77808" y="1205914"/>
                  </a:cubicBezTo>
                  <a:cubicBezTo>
                    <a:pt x="57564" y="1175547"/>
                    <a:pt x="83398" y="1212901"/>
                    <a:pt x="64651" y="1189468"/>
                  </a:cubicBezTo>
                  <a:cubicBezTo>
                    <a:pt x="48053" y="1168721"/>
                    <a:pt x="67380" y="1188908"/>
                    <a:pt x="51494" y="1173022"/>
                  </a:cubicBezTo>
                  <a:cubicBezTo>
                    <a:pt x="42179" y="1145077"/>
                    <a:pt x="55169" y="1179145"/>
                    <a:pt x="41627" y="1156576"/>
                  </a:cubicBezTo>
                  <a:cubicBezTo>
                    <a:pt x="31036" y="1138924"/>
                    <a:pt x="48121" y="1153233"/>
                    <a:pt x="28470" y="1140130"/>
                  </a:cubicBezTo>
                  <a:lnTo>
                    <a:pt x="15313" y="1100660"/>
                  </a:lnTo>
                  <a:lnTo>
                    <a:pt x="12024" y="1090792"/>
                  </a:lnTo>
                  <a:cubicBezTo>
                    <a:pt x="10928" y="1087503"/>
                    <a:pt x="9305" y="1084345"/>
                    <a:pt x="8735" y="1080925"/>
                  </a:cubicBezTo>
                  <a:lnTo>
                    <a:pt x="5445" y="1061189"/>
                  </a:lnTo>
                  <a:cubicBezTo>
                    <a:pt x="20845" y="1014994"/>
                    <a:pt x="0" y="1067717"/>
                    <a:pt x="28470" y="1025008"/>
                  </a:cubicBezTo>
                  <a:cubicBezTo>
                    <a:pt x="36971" y="1012255"/>
                    <a:pt x="31298" y="1016390"/>
                    <a:pt x="44916" y="1011851"/>
                  </a:cubicBezTo>
                  <a:cubicBezTo>
                    <a:pt x="48205" y="1009658"/>
                    <a:pt x="51696" y="1007742"/>
                    <a:pt x="54783" y="1005273"/>
                  </a:cubicBezTo>
                  <a:cubicBezTo>
                    <a:pt x="64982" y="997114"/>
                    <a:pt x="57730" y="998866"/>
                    <a:pt x="71230" y="992116"/>
                  </a:cubicBezTo>
                  <a:cubicBezTo>
                    <a:pt x="74331" y="990566"/>
                    <a:pt x="77808" y="989923"/>
                    <a:pt x="81097" y="988827"/>
                  </a:cubicBezTo>
                  <a:cubicBezTo>
                    <a:pt x="96983" y="972941"/>
                    <a:pt x="76796" y="992268"/>
                    <a:pt x="97543" y="975670"/>
                  </a:cubicBezTo>
                  <a:cubicBezTo>
                    <a:pt x="99965" y="973733"/>
                    <a:pt x="101700" y="971028"/>
                    <a:pt x="104122" y="969091"/>
                  </a:cubicBezTo>
                  <a:cubicBezTo>
                    <a:pt x="107209" y="966622"/>
                    <a:pt x="110988" y="965086"/>
                    <a:pt x="113989" y="962513"/>
                  </a:cubicBezTo>
                  <a:cubicBezTo>
                    <a:pt x="118698" y="958477"/>
                    <a:pt x="127146" y="949356"/>
                    <a:pt x="127146" y="949356"/>
                  </a:cubicBezTo>
                  <a:cubicBezTo>
                    <a:pt x="128242" y="946067"/>
                    <a:pt x="128651" y="942462"/>
                    <a:pt x="130435" y="939489"/>
                  </a:cubicBezTo>
                  <a:cubicBezTo>
                    <a:pt x="134492" y="932728"/>
                    <a:pt x="155116" y="920842"/>
                    <a:pt x="156749" y="919753"/>
                  </a:cubicBezTo>
                  <a:cubicBezTo>
                    <a:pt x="160038" y="917560"/>
                    <a:pt x="163822" y="915971"/>
                    <a:pt x="166617" y="913175"/>
                  </a:cubicBezTo>
                  <a:cubicBezTo>
                    <a:pt x="168810" y="910982"/>
                    <a:pt x="170536" y="908192"/>
                    <a:pt x="173195" y="906596"/>
                  </a:cubicBezTo>
                  <a:cubicBezTo>
                    <a:pt x="176168" y="904812"/>
                    <a:pt x="179774" y="904403"/>
                    <a:pt x="183063" y="903307"/>
                  </a:cubicBezTo>
                  <a:cubicBezTo>
                    <a:pt x="188545" y="897825"/>
                    <a:pt x="193058" y="891161"/>
                    <a:pt x="199509" y="886861"/>
                  </a:cubicBezTo>
                  <a:cubicBezTo>
                    <a:pt x="229876" y="866617"/>
                    <a:pt x="192522" y="892451"/>
                    <a:pt x="215955" y="873704"/>
                  </a:cubicBezTo>
                  <a:cubicBezTo>
                    <a:pt x="219042" y="871235"/>
                    <a:pt x="222821" y="869699"/>
                    <a:pt x="225822" y="867126"/>
                  </a:cubicBezTo>
                  <a:cubicBezTo>
                    <a:pt x="245687" y="850099"/>
                    <a:pt x="230716" y="856723"/>
                    <a:pt x="248847" y="850680"/>
                  </a:cubicBezTo>
                  <a:cubicBezTo>
                    <a:pt x="251040" y="848487"/>
                    <a:pt x="252651" y="845488"/>
                    <a:pt x="255425" y="844101"/>
                  </a:cubicBezTo>
                  <a:cubicBezTo>
                    <a:pt x="261627" y="841000"/>
                    <a:pt x="275160" y="837523"/>
                    <a:pt x="275160" y="837523"/>
                  </a:cubicBezTo>
                  <a:cubicBezTo>
                    <a:pt x="291830" y="820856"/>
                    <a:pt x="270257" y="840465"/>
                    <a:pt x="291606" y="827655"/>
                  </a:cubicBezTo>
                  <a:cubicBezTo>
                    <a:pt x="314174" y="814113"/>
                    <a:pt x="280107" y="827102"/>
                    <a:pt x="308053" y="817788"/>
                  </a:cubicBezTo>
                  <a:cubicBezTo>
                    <a:pt x="336320" y="798940"/>
                    <a:pt x="300561" y="821533"/>
                    <a:pt x="327788" y="807920"/>
                  </a:cubicBezTo>
                  <a:cubicBezTo>
                    <a:pt x="341284" y="801172"/>
                    <a:pt x="334037" y="802920"/>
                    <a:pt x="344234" y="794763"/>
                  </a:cubicBezTo>
                  <a:cubicBezTo>
                    <a:pt x="353343" y="787476"/>
                    <a:pt x="353547" y="788370"/>
                    <a:pt x="363969" y="784896"/>
                  </a:cubicBezTo>
                  <a:lnTo>
                    <a:pt x="380415" y="768450"/>
                  </a:lnTo>
                  <a:lnTo>
                    <a:pt x="386994" y="761871"/>
                  </a:lnTo>
                  <a:lnTo>
                    <a:pt x="396861" y="732268"/>
                  </a:lnTo>
                  <a:cubicBezTo>
                    <a:pt x="397957" y="728979"/>
                    <a:pt x="400150" y="725868"/>
                    <a:pt x="400150" y="722401"/>
                  </a:cubicBezTo>
                  <a:lnTo>
                    <a:pt x="396861" y="692798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cxnSp>
          <p:nvCxnSpPr>
            <p:cNvPr id="12" name="Connecteur droit avec flèche 29"/>
            <p:cNvCxnSpPr/>
            <p:nvPr/>
          </p:nvCxnSpPr>
          <p:spPr>
            <a:xfrm rot="16200000" flipH="1">
              <a:off x="4998164" y="5301751"/>
              <a:ext cx="2082503" cy="282989"/>
            </a:xfrm>
            <a:prstGeom prst="curvedConnector3">
              <a:avLst>
                <a:gd name="adj1" fmla="val 31888"/>
              </a:avLst>
            </a:prstGeom>
            <a:ln w="63500">
              <a:solidFill>
                <a:srgbClr val="0070C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H="1">
              <a:off x="6227600" y="5017463"/>
              <a:ext cx="653649" cy="188913"/>
            </a:xfrm>
            <a:prstGeom prst="straightConnector1">
              <a:avLst/>
            </a:prstGeom>
            <a:ln w="63500">
              <a:solidFill>
                <a:srgbClr val="0070C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3402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dynamique littorale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000" dirty="0"/>
              <a:t>Déconstruction des digues en front de mer </a:t>
            </a:r>
          </a:p>
          <a:p>
            <a:endParaRPr lang="fr-FR" sz="2000" dirty="0"/>
          </a:p>
        </p:txBody>
      </p:sp>
      <p:sp>
        <p:nvSpPr>
          <p:cNvPr id="10" name="Rectangle 9"/>
          <p:cNvSpPr/>
          <p:nvPr/>
        </p:nvSpPr>
        <p:spPr>
          <a:xfrm>
            <a:off x="6700604" y="200215"/>
            <a:ext cx="50845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d'après Sabatier &amp; </a:t>
            </a:r>
            <a:r>
              <a:rPr lang="fr-FR" sz="1400" dirty="0" err="1">
                <a:solidFill>
                  <a:schemeClr val="accent1"/>
                </a:solidFill>
              </a:rPr>
              <a:t>Suanez</a:t>
            </a:r>
            <a:r>
              <a:rPr lang="fr-FR" sz="1400" dirty="0">
                <a:solidFill>
                  <a:schemeClr val="accent1"/>
                </a:solidFill>
              </a:rPr>
              <a:t> 2003 et L'Homer et al. 1981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6700604" y="615390"/>
            <a:ext cx="4970246" cy="3514309"/>
            <a:chOff x="948197" y="1261824"/>
            <a:chExt cx="3743986" cy="2735262"/>
          </a:xfrm>
        </p:grpSpPr>
        <p:pic>
          <p:nvPicPr>
            <p:cNvPr id="6" name="Picture 2" descr="C:\Users\MTT\Documents\Projet plan gestion partiel\Etat Initial Salins Beauduc\CARTES\CARTES FONDS DE CARTE\FondVierge.jpg"/>
            <p:cNvPicPr>
              <a:picLocks noChangeAspect="1" noChangeArrowheads="1"/>
            </p:cNvPicPr>
            <p:nvPr/>
          </p:nvPicPr>
          <p:blipFill>
            <a:blip r:embed="rId2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197" y="1261824"/>
              <a:ext cx="3743986" cy="2735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orme libre 6"/>
            <p:cNvSpPr/>
            <p:nvPr/>
          </p:nvSpPr>
          <p:spPr>
            <a:xfrm>
              <a:off x="4122341" y="3835161"/>
              <a:ext cx="60192" cy="7938"/>
            </a:xfrm>
            <a:custGeom>
              <a:avLst/>
              <a:gdLst>
                <a:gd name="connsiteX0" fmla="*/ 54769 w 54769"/>
                <a:gd name="connsiteY0" fmla="*/ 7144 h 7144"/>
                <a:gd name="connsiteX1" fmla="*/ 28575 w 54769"/>
                <a:gd name="connsiteY1" fmla="*/ 4763 h 7144"/>
                <a:gd name="connsiteX2" fmla="*/ 21432 w 54769"/>
                <a:gd name="connsiteY2" fmla="*/ 2381 h 7144"/>
                <a:gd name="connsiteX3" fmla="*/ 0 w 54769"/>
                <a:gd name="connsiteY3" fmla="*/ 0 h 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69" h="7144">
                  <a:moveTo>
                    <a:pt x="54769" y="7144"/>
                  </a:moveTo>
                  <a:cubicBezTo>
                    <a:pt x="46038" y="6350"/>
                    <a:pt x="37254" y="6003"/>
                    <a:pt x="28575" y="4763"/>
                  </a:cubicBezTo>
                  <a:cubicBezTo>
                    <a:pt x="26090" y="4408"/>
                    <a:pt x="23908" y="2794"/>
                    <a:pt x="21432" y="2381"/>
                  </a:cubicBezTo>
                  <a:cubicBezTo>
                    <a:pt x="14342" y="1199"/>
                    <a:pt x="0" y="0"/>
                    <a:pt x="0" y="0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8" name="Forme libre 7"/>
            <p:cNvSpPr/>
            <p:nvPr/>
          </p:nvSpPr>
          <p:spPr>
            <a:xfrm>
              <a:off x="2420339" y="3441462"/>
              <a:ext cx="1606285" cy="384175"/>
            </a:xfrm>
            <a:custGeom>
              <a:avLst/>
              <a:gdLst>
                <a:gd name="connsiteX0" fmla="*/ 1483519 w 1483519"/>
                <a:gd name="connsiteY0" fmla="*/ 383883 h 383883"/>
                <a:gd name="connsiteX1" fmla="*/ 1423987 w 1483519"/>
                <a:gd name="connsiteY1" fmla="*/ 376739 h 383883"/>
                <a:gd name="connsiteX2" fmla="*/ 1412081 w 1483519"/>
                <a:gd name="connsiteY2" fmla="*/ 374358 h 383883"/>
                <a:gd name="connsiteX3" fmla="*/ 1338262 w 1483519"/>
                <a:gd name="connsiteY3" fmla="*/ 369596 h 383883"/>
                <a:gd name="connsiteX4" fmla="*/ 1314450 w 1483519"/>
                <a:gd name="connsiteY4" fmla="*/ 364833 h 383883"/>
                <a:gd name="connsiteX5" fmla="*/ 1271587 w 1483519"/>
                <a:gd name="connsiteY5" fmla="*/ 362452 h 383883"/>
                <a:gd name="connsiteX6" fmla="*/ 1262062 w 1483519"/>
                <a:gd name="connsiteY6" fmla="*/ 360071 h 383883"/>
                <a:gd name="connsiteX7" fmla="*/ 1197769 w 1483519"/>
                <a:gd name="connsiteY7" fmla="*/ 352927 h 383883"/>
                <a:gd name="connsiteX8" fmla="*/ 1157287 w 1483519"/>
                <a:gd name="connsiteY8" fmla="*/ 348164 h 383883"/>
                <a:gd name="connsiteX9" fmla="*/ 1133475 w 1483519"/>
                <a:gd name="connsiteY9" fmla="*/ 343402 h 383883"/>
                <a:gd name="connsiteX10" fmla="*/ 1123950 w 1483519"/>
                <a:gd name="connsiteY10" fmla="*/ 341021 h 383883"/>
                <a:gd name="connsiteX11" fmla="*/ 1100137 w 1483519"/>
                <a:gd name="connsiteY11" fmla="*/ 338639 h 383883"/>
                <a:gd name="connsiteX12" fmla="*/ 1083469 w 1483519"/>
                <a:gd name="connsiteY12" fmla="*/ 336258 h 383883"/>
                <a:gd name="connsiteX13" fmla="*/ 1062037 w 1483519"/>
                <a:gd name="connsiteY13" fmla="*/ 331496 h 383883"/>
                <a:gd name="connsiteX14" fmla="*/ 1052512 w 1483519"/>
                <a:gd name="connsiteY14" fmla="*/ 329114 h 383883"/>
                <a:gd name="connsiteX15" fmla="*/ 1038225 w 1483519"/>
                <a:gd name="connsiteY15" fmla="*/ 326733 h 383883"/>
                <a:gd name="connsiteX16" fmla="*/ 1031081 w 1483519"/>
                <a:gd name="connsiteY16" fmla="*/ 324352 h 383883"/>
                <a:gd name="connsiteX17" fmla="*/ 988219 w 1483519"/>
                <a:gd name="connsiteY17" fmla="*/ 319589 h 383883"/>
                <a:gd name="connsiteX18" fmla="*/ 962025 w 1483519"/>
                <a:gd name="connsiteY18" fmla="*/ 314827 h 383883"/>
                <a:gd name="connsiteX19" fmla="*/ 926306 w 1483519"/>
                <a:gd name="connsiteY19" fmla="*/ 310064 h 383883"/>
                <a:gd name="connsiteX20" fmla="*/ 919162 w 1483519"/>
                <a:gd name="connsiteY20" fmla="*/ 307683 h 383883"/>
                <a:gd name="connsiteX21" fmla="*/ 883444 w 1483519"/>
                <a:gd name="connsiteY21" fmla="*/ 302921 h 383883"/>
                <a:gd name="connsiteX22" fmla="*/ 869156 w 1483519"/>
                <a:gd name="connsiteY22" fmla="*/ 298158 h 383883"/>
                <a:gd name="connsiteX23" fmla="*/ 859631 w 1483519"/>
                <a:gd name="connsiteY23" fmla="*/ 295777 h 383883"/>
                <a:gd name="connsiteX24" fmla="*/ 838200 w 1483519"/>
                <a:gd name="connsiteY24" fmla="*/ 288633 h 383883"/>
                <a:gd name="connsiteX25" fmla="*/ 795337 w 1483519"/>
                <a:gd name="connsiteY25" fmla="*/ 274346 h 383883"/>
                <a:gd name="connsiteX26" fmla="*/ 785812 w 1483519"/>
                <a:gd name="connsiteY26" fmla="*/ 271964 h 383883"/>
                <a:gd name="connsiteX27" fmla="*/ 764381 w 1483519"/>
                <a:gd name="connsiteY27" fmla="*/ 264821 h 383883"/>
                <a:gd name="connsiteX28" fmla="*/ 757237 w 1483519"/>
                <a:gd name="connsiteY28" fmla="*/ 262439 h 383883"/>
                <a:gd name="connsiteX29" fmla="*/ 742950 w 1483519"/>
                <a:gd name="connsiteY29" fmla="*/ 260058 h 383883"/>
                <a:gd name="connsiteX30" fmla="*/ 731044 w 1483519"/>
                <a:gd name="connsiteY30" fmla="*/ 257677 h 383883"/>
                <a:gd name="connsiteX31" fmla="*/ 714375 w 1483519"/>
                <a:gd name="connsiteY31" fmla="*/ 255296 h 383883"/>
                <a:gd name="connsiteX32" fmla="*/ 702469 w 1483519"/>
                <a:gd name="connsiteY32" fmla="*/ 252914 h 383883"/>
                <a:gd name="connsiteX33" fmla="*/ 683419 w 1483519"/>
                <a:gd name="connsiteY33" fmla="*/ 250533 h 383883"/>
                <a:gd name="connsiteX34" fmla="*/ 661987 w 1483519"/>
                <a:gd name="connsiteY34" fmla="*/ 245771 h 383883"/>
                <a:gd name="connsiteX35" fmla="*/ 647700 w 1483519"/>
                <a:gd name="connsiteY35" fmla="*/ 241008 h 383883"/>
                <a:gd name="connsiteX36" fmla="*/ 638175 w 1483519"/>
                <a:gd name="connsiteY36" fmla="*/ 238627 h 383883"/>
                <a:gd name="connsiteX37" fmla="*/ 631031 w 1483519"/>
                <a:gd name="connsiteY37" fmla="*/ 233864 h 383883"/>
                <a:gd name="connsiteX38" fmla="*/ 621506 w 1483519"/>
                <a:gd name="connsiteY38" fmla="*/ 231483 h 383883"/>
                <a:gd name="connsiteX39" fmla="*/ 602456 w 1483519"/>
                <a:gd name="connsiteY39" fmla="*/ 226721 h 383883"/>
                <a:gd name="connsiteX40" fmla="*/ 592931 w 1483519"/>
                <a:gd name="connsiteY40" fmla="*/ 224339 h 383883"/>
                <a:gd name="connsiteX41" fmla="*/ 578644 w 1483519"/>
                <a:gd name="connsiteY41" fmla="*/ 221958 h 383883"/>
                <a:gd name="connsiteX42" fmla="*/ 571500 w 1483519"/>
                <a:gd name="connsiteY42" fmla="*/ 219577 h 383883"/>
                <a:gd name="connsiteX43" fmla="*/ 542925 w 1483519"/>
                <a:gd name="connsiteY43" fmla="*/ 214814 h 383883"/>
                <a:gd name="connsiteX44" fmla="*/ 521494 w 1483519"/>
                <a:gd name="connsiteY44" fmla="*/ 210052 h 383883"/>
                <a:gd name="connsiteX45" fmla="*/ 497681 w 1483519"/>
                <a:gd name="connsiteY45" fmla="*/ 200527 h 383883"/>
                <a:gd name="connsiteX46" fmla="*/ 490537 w 1483519"/>
                <a:gd name="connsiteY46" fmla="*/ 198146 h 383883"/>
                <a:gd name="connsiteX47" fmla="*/ 483394 w 1483519"/>
                <a:gd name="connsiteY47" fmla="*/ 193383 h 383883"/>
                <a:gd name="connsiteX48" fmla="*/ 469106 w 1483519"/>
                <a:gd name="connsiteY48" fmla="*/ 188621 h 383883"/>
                <a:gd name="connsiteX49" fmla="*/ 461962 w 1483519"/>
                <a:gd name="connsiteY49" fmla="*/ 186239 h 383883"/>
                <a:gd name="connsiteX50" fmla="*/ 450056 w 1483519"/>
                <a:gd name="connsiteY50" fmla="*/ 183858 h 383883"/>
                <a:gd name="connsiteX51" fmla="*/ 435769 w 1483519"/>
                <a:gd name="connsiteY51" fmla="*/ 179096 h 383883"/>
                <a:gd name="connsiteX52" fmla="*/ 428625 w 1483519"/>
                <a:gd name="connsiteY52" fmla="*/ 174333 h 383883"/>
                <a:gd name="connsiteX53" fmla="*/ 414337 w 1483519"/>
                <a:gd name="connsiteY53" fmla="*/ 169571 h 383883"/>
                <a:gd name="connsiteX54" fmla="*/ 407194 w 1483519"/>
                <a:gd name="connsiteY54" fmla="*/ 164808 h 383883"/>
                <a:gd name="connsiteX55" fmla="*/ 392906 w 1483519"/>
                <a:gd name="connsiteY55" fmla="*/ 160046 h 383883"/>
                <a:gd name="connsiteX56" fmla="*/ 385762 w 1483519"/>
                <a:gd name="connsiteY56" fmla="*/ 155283 h 383883"/>
                <a:gd name="connsiteX57" fmla="*/ 376237 w 1483519"/>
                <a:gd name="connsiteY57" fmla="*/ 152902 h 383883"/>
                <a:gd name="connsiteX58" fmla="*/ 369094 w 1483519"/>
                <a:gd name="connsiteY58" fmla="*/ 150521 h 383883"/>
                <a:gd name="connsiteX59" fmla="*/ 340519 w 1483519"/>
                <a:gd name="connsiteY59" fmla="*/ 136233 h 383883"/>
                <a:gd name="connsiteX60" fmla="*/ 333375 w 1483519"/>
                <a:gd name="connsiteY60" fmla="*/ 133852 h 383883"/>
                <a:gd name="connsiteX61" fmla="*/ 326231 w 1483519"/>
                <a:gd name="connsiteY61" fmla="*/ 131471 h 383883"/>
                <a:gd name="connsiteX62" fmla="*/ 319087 w 1483519"/>
                <a:gd name="connsiteY62" fmla="*/ 126708 h 383883"/>
                <a:gd name="connsiteX63" fmla="*/ 304800 w 1483519"/>
                <a:gd name="connsiteY63" fmla="*/ 121946 h 383883"/>
                <a:gd name="connsiteX64" fmla="*/ 297656 w 1483519"/>
                <a:gd name="connsiteY64" fmla="*/ 117183 h 383883"/>
                <a:gd name="connsiteX65" fmla="*/ 283369 w 1483519"/>
                <a:gd name="connsiteY65" fmla="*/ 112421 h 383883"/>
                <a:gd name="connsiteX66" fmla="*/ 276225 w 1483519"/>
                <a:gd name="connsiteY66" fmla="*/ 110039 h 383883"/>
                <a:gd name="connsiteX67" fmla="*/ 266700 w 1483519"/>
                <a:gd name="connsiteY67" fmla="*/ 107658 h 383883"/>
                <a:gd name="connsiteX68" fmla="*/ 250031 w 1483519"/>
                <a:gd name="connsiteY68" fmla="*/ 98133 h 383883"/>
                <a:gd name="connsiteX69" fmla="*/ 235744 w 1483519"/>
                <a:gd name="connsiteY69" fmla="*/ 93371 h 383883"/>
                <a:gd name="connsiteX70" fmla="*/ 228600 w 1483519"/>
                <a:gd name="connsiteY70" fmla="*/ 90989 h 383883"/>
                <a:gd name="connsiteX71" fmla="*/ 221456 w 1483519"/>
                <a:gd name="connsiteY71" fmla="*/ 88608 h 383883"/>
                <a:gd name="connsiteX72" fmla="*/ 214312 w 1483519"/>
                <a:gd name="connsiteY72" fmla="*/ 86227 h 383883"/>
                <a:gd name="connsiteX73" fmla="*/ 200025 w 1483519"/>
                <a:gd name="connsiteY73" fmla="*/ 79083 h 383883"/>
                <a:gd name="connsiteX74" fmla="*/ 192881 w 1483519"/>
                <a:gd name="connsiteY74" fmla="*/ 74321 h 383883"/>
                <a:gd name="connsiteX75" fmla="*/ 178594 w 1483519"/>
                <a:gd name="connsiteY75" fmla="*/ 69558 h 383883"/>
                <a:gd name="connsiteX76" fmla="*/ 171450 w 1483519"/>
                <a:gd name="connsiteY76" fmla="*/ 64796 h 383883"/>
                <a:gd name="connsiteX77" fmla="*/ 157162 w 1483519"/>
                <a:gd name="connsiteY77" fmla="*/ 60033 h 383883"/>
                <a:gd name="connsiteX78" fmla="*/ 150019 w 1483519"/>
                <a:gd name="connsiteY78" fmla="*/ 55271 h 383883"/>
                <a:gd name="connsiteX79" fmla="*/ 128587 w 1483519"/>
                <a:gd name="connsiteY79" fmla="*/ 48127 h 383883"/>
                <a:gd name="connsiteX80" fmla="*/ 114300 w 1483519"/>
                <a:gd name="connsiteY80" fmla="*/ 43364 h 383883"/>
                <a:gd name="connsiteX81" fmla="*/ 107156 w 1483519"/>
                <a:gd name="connsiteY81" fmla="*/ 40983 h 383883"/>
                <a:gd name="connsiteX82" fmla="*/ 97631 w 1483519"/>
                <a:gd name="connsiteY82" fmla="*/ 38602 h 383883"/>
                <a:gd name="connsiteX83" fmla="*/ 90487 w 1483519"/>
                <a:gd name="connsiteY83" fmla="*/ 33839 h 383883"/>
                <a:gd name="connsiteX84" fmla="*/ 76200 w 1483519"/>
                <a:gd name="connsiteY84" fmla="*/ 29077 h 383883"/>
                <a:gd name="connsiteX85" fmla="*/ 54769 w 1483519"/>
                <a:gd name="connsiteY85" fmla="*/ 21933 h 383883"/>
                <a:gd name="connsiteX86" fmla="*/ 47625 w 1483519"/>
                <a:gd name="connsiteY86" fmla="*/ 17171 h 383883"/>
                <a:gd name="connsiteX87" fmla="*/ 33337 w 1483519"/>
                <a:gd name="connsiteY87" fmla="*/ 12408 h 383883"/>
                <a:gd name="connsiteX88" fmla="*/ 11906 w 1483519"/>
                <a:gd name="connsiteY88" fmla="*/ 2883 h 383883"/>
                <a:gd name="connsiteX89" fmla="*/ 0 w 1483519"/>
                <a:gd name="connsiteY89" fmla="*/ 502 h 38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483519" h="383883">
                  <a:moveTo>
                    <a:pt x="1483519" y="383883"/>
                  </a:moveTo>
                  <a:cubicBezTo>
                    <a:pt x="1454904" y="374346"/>
                    <a:pt x="1474244" y="379385"/>
                    <a:pt x="1423987" y="376739"/>
                  </a:cubicBezTo>
                  <a:cubicBezTo>
                    <a:pt x="1420018" y="375945"/>
                    <a:pt x="1416103" y="374805"/>
                    <a:pt x="1412081" y="374358"/>
                  </a:cubicBezTo>
                  <a:cubicBezTo>
                    <a:pt x="1394687" y="372426"/>
                    <a:pt x="1352979" y="370413"/>
                    <a:pt x="1338262" y="369596"/>
                  </a:cubicBezTo>
                  <a:cubicBezTo>
                    <a:pt x="1329986" y="367526"/>
                    <a:pt x="1323213" y="365563"/>
                    <a:pt x="1314450" y="364833"/>
                  </a:cubicBezTo>
                  <a:cubicBezTo>
                    <a:pt x="1300190" y="363645"/>
                    <a:pt x="1285875" y="363246"/>
                    <a:pt x="1271587" y="362452"/>
                  </a:cubicBezTo>
                  <a:cubicBezTo>
                    <a:pt x="1268412" y="361658"/>
                    <a:pt x="1265282" y="360657"/>
                    <a:pt x="1262062" y="360071"/>
                  </a:cubicBezTo>
                  <a:cubicBezTo>
                    <a:pt x="1241440" y="356321"/>
                    <a:pt x="1217323" y="355720"/>
                    <a:pt x="1197769" y="352927"/>
                  </a:cubicBezTo>
                  <a:cubicBezTo>
                    <a:pt x="1173203" y="349418"/>
                    <a:pt x="1186685" y="351105"/>
                    <a:pt x="1157287" y="348164"/>
                  </a:cubicBezTo>
                  <a:cubicBezTo>
                    <a:pt x="1142617" y="343274"/>
                    <a:pt x="1157553" y="347779"/>
                    <a:pt x="1133475" y="343402"/>
                  </a:cubicBezTo>
                  <a:cubicBezTo>
                    <a:pt x="1130255" y="342817"/>
                    <a:pt x="1127190" y="341484"/>
                    <a:pt x="1123950" y="341021"/>
                  </a:cubicBezTo>
                  <a:cubicBezTo>
                    <a:pt x="1116053" y="339893"/>
                    <a:pt x="1108060" y="339571"/>
                    <a:pt x="1100137" y="338639"/>
                  </a:cubicBezTo>
                  <a:cubicBezTo>
                    <a:pt x="1094563" y="337983"/>
                    <a:pt x="1089025" y="337052"/>
                    <a:pt x="1083469" y="336258"/>
                  </a:cubicBezTo>
                  <a:cubicBezTo>
                    <a:pt x="1069562" y="331623"/>
                    <a:pt x="1082999" y="335689"/>
                    <a:pt x="1062037" y="331496"/>
                  </a:cubicBezTo>
                  <a:cubicBezTo>
                    <a:pt x="1058828" y="330854"/>
                    <a:pt x="1055721" y="329756"/>
                    <a:pt x="1052512" y="329114"/>
                  </a:cubicBezTo>
                  <a:cubicBezTo>
                    <a:pt x="1047778" y="328167"/>
                    <a:pt x="1042938" y="327780"/>
                    <a:pt x="1038225" y="326733"/>
                  </a:cubicBezTo>
                  <a:cubicBezTo>
                    <a:pt x="1035775" y="326189"/>
                    <a:pt x="1033551" y="324801"/>
                    <a:pt x="1031081" y="324352"/>
                  </a:cubicBezTo>
                  <a:cubicBezTo>
                    <a:pt x="1022852" y="322856"/>
                    <a:pt x="995044" y="320272"/>
                    <a:pt x="988219" y="319589"/>
                  </a:cubicBezTo>
                  <a:cubicBezTo>
                    <a:pt x="974212" y="314921"/>
                    <a:pt x="985585" y="318192"/>
                    <a:pt x="962025" y="314827"/>
                  </a:cubicBezTo>
                  <a:cubicBezTo>
                    <a:pt x="924591" y="309480"/>
                    <a:pt x="976438" y="315636"/>
                    <a:pt x="926306" y="310064"/>
                  </a:cubicBezTo>
                  <a:cubicBezTo>
                    <a:pt x="923925" y="309270"/>
                    <a:pt x="921623" y="308175"/>
                    <a:pt x="919162" y="307683"/>
                  </a:cubicBezTo>
                  <a:cubicBezTo>
                    <a:pt x="913683" y="306587"/>
                    <a:pt x="888081" y="303501"/>
                    <a:pt x="883444" y="302921"/>
                  </a:cubicBezTo>
                  <a:cubicBezTo>
                    <a:pt x="878681" y="301333"/>
                    <a:pt x="874026" y="299375"/>
                    <a:pt x="869156" y="298158"/>
                  </a:cubicBezTo>
                  <a:cubicBezTo>
                    <a:pt x="865981" y="297364"/>
                    <a:pt x="862766" y="296717"/>
                    <a:pt x="859631" y="295777"/>
                  </a:cubicBezTo>
                  <a:cubicBezTo>
                    <a:pt x="852418" y="293613"/>
                    <a:pt x="845344" y="291014"/>
                    <a:pt x="838200" y="288633"/>
                  </a:cubicBezTo>
                  <a:lnTo>
                    <a:pt x="795337" y="274346"/>
                  </a:lnTo>
                  <a:cubicBezTo>
                    <a:pt x="792232" y="273311"/>
                    <a:pt x="788947" y="272904"/>
                    <a:pt x="785812" y="271964"/>
                  </a:cubicBezTo>
                  <a:cubicBezTo>
                    <a:pt x="778600" y="269800"/>
                    <a:pt x="771525" y="267202"/>
                    <a:pt x="764381" y="264821"/>
                  </a:cubicBezTo>
                  <a:cubicBezTo>
                    <a:pt x="762000" y="264027"/>
                    <a:pt x="759713" y="262852"/>
                    <a:pt x="757237" y="262439"/>
                  </a:cubicBezTo>
                  <a:lnTo>
                    <a:pt x="742950" y="260058"/>
                  </a:lnTo>
                  <a:cubicBezTo>
                    <a:pt x="738968" y="259334"/>
                    <a:pt x="735036" y="258342"/>
                    <a:pt x="731044" y="257677"/>
                  </a:cubicBezTo>
                  <a:cubicBezTo>
                    <a:pt x="725508" y="256754"/>
                    <a:pt x="719911" y="256219"/>
                    <a:pt x="714375" y="255296"/>
                  </a:cubicBezTo>
                  <a:cubicBezTo>
                    <a:pt x="710383" y="254631"/>
                    <a:pt x="706469" y="253529"/>
                    <a:pt x="702469" y="252914"/>
                  </a:cubicBezTo>
                  <a:cubicBezTo>
                    <a:pt x="696144" y="251941"/>
                    <a:pt x="689769" y="251327"/>
                    <a:pt x="683419" y="250533"/>
                  </a:cubicBezTo>
                  <a:cubicBezTo>
                    <a:pt x="662970" y="243718"/>
                    <a:pt x="695533" y="254158"/>
                    <a:pt x="661987" y="245771"/>
                  </a:cubicBezTo>
                  <a:cubicBezTo>
                    <a:pt x="657117" y="244553"/>
                    <a:pt x="652570" y="242225"/>
                    <a:pt x="647700" y="241008"/>
                  </a:cubicBezTo>
                  <a:lnTo>
                    <a:pt x="638175" y="238627"/>
                  </a:lnTo>
                  <a:cubicBezTo>
                    <a:pt x="635794" y="237039"/>
                    <a:pt x="633662" y="234991"/>
                    <a:pt x="631031" y="233864"/>
                  </a:cubicBezTo>
                  <a:cubicBezTo>
                    <a:pt x="628023" y="232575"/>
                    <a:pt x="624653" y="232382"/>
                    <a:pt x="621506" y="231483"/>
                  </a:cubicBezTo>
                  <a:cubicBezTo>
                    <a:pt x="599151" y="225097"/>
                    <a:pt x="635158" y="233989"/>
                    <a:pt x="602456" y="226721"/>
                  </a:cubicBezTo>
                  <a:cubicBezTo>
                    <a:pt x="599261" y="226011"/>
                    <a:pt x="596140" y="224981"/>
                    <a:pt x="592931" y="224339"/>
                  </a:cubicBezTo>
                  <a:cubicBezTo>
                    <a:pt x="588197" y="223392"/>
                    <a:pt x="583357" y="223005"/>
                    <a:pt x="578644" y="221958"/>
                  </a:cubicBezTo>
                  <a:cubicBezTo>
                    <a:pt x="576194" y="221414"/>
                    <a:pt x="573935" y="220186"/>
                    <a:pt x="571500" y="219577"/>
                  </a:cubicBezTo>
                  <a:cubicBezTo>
                    <a:pt x="562218" y="217257"/>
                    <a:pt x="552328" y="216158"/>
                    <a:pt x="542925" y="214814"/>
                  </a:cubicBezTo>
                  <a:cubicBezTo>
                    <a:pt x="522478" y="207999"/>
                    <a:pt x="555035" y="218438"/>
                    <a:pt x="521494" y="210052"/>
                  </a:cubicBezTo>
                  <a:cubicBezTo>
                    <a:pt x="504151" y="205716"/>
                    <a:pt x="511476" y="206438"/>
                    <a:pt x="497681" y="200527"/>
                  </a:cubicBezTo>
                  <a:cubicBezTo>
                    <a:pt x="495374" y="199538"/>
                    <a:pt x="492918" y="198940"/>
                    <a:pt x="490537" y="198146"/>
                  </a:cubicBezTo>
                  <a:cubicBezTo>
                    <a:pt x="488156" y="196558"/>
                    <a:pt x="486009" y="194545"/>
                    <a:pt x="483394" y="193383"/>
                  </a:cubicBezTo>
                  <a:cubicBezTo>
                    <a:pt x="478806" y="191344"/>
                    <a:pt x="473869" y="190209"/>
                    <a:pt x="469106" y="188621"/>
                  </a:cubicBezTo>
                  <a:lnTo>
                    <a:pt x="461962" y="186239"/>
                  </a:lnTo>
                  <a:cubicBezTo>
                    <a:pt x="458123" y="184959"/>
                    <a:pt x="453961" y="184923"/>
                    <a:pt x="450056" y="183858"/>
                  </a:cubicBezTo>
                  <a:cubicBezTo>
                    <a:pt x="445213" y="182537"/>
                    <a:pt x="435769" y="179096"/>
                    <a:pt x="435769" y="179096"/>
                  </a:cubicBezTo>
                  <a:cubicBezTo>
                    <a:pt x="433388" y="177508"/>
                    <a:pt x="431240" y="175495"/>
                    <a:pt x="428625" y="174333"/>
                  </a:cubicBezTo>
                  <a:cubicBezTo>
                    <a:pt x="424037" y="172294"/>
                    <a:pt x="414337" y="169571"/>
                    <a:pt x="414337" y="169571"/>
                  </a:cubicBezTo>
                  <a:cubicBezTo>
                    <a:pt x="411956" y="167983"/>
                    <a:pt x="409809" y="165970"/>
                    <a:pt x="407194" y="164808"/>
                  </a:cubicBezTo>
                  <a:cubicBezTo>
                    <a:pt x="402606" y="162769"/>
                    <a:pt x="392906" y="160046"/>
                    <a:pt x="392906" y="160046"/>
                  </a:cubicBezTo>
                  <a:cubicBezTo>
                    <a:pt x="390525" y="158458"/>
                    <a:pt x="388393" y="156410"/>
                    <a:pt x="385762" y="155283"/>
                  </a:cubicBezTo>
                  <a:cubicBezTo>
                    <a:pt x="382754" y="153994"/>
                    <a:pt x="379384" y="153801"/>
                    <a:pt x="376237" y="152902"/>
                  </a:cubicBezTo>
                  <a:cubicBezTo>
                    <a:pt x="373824" y="152213"/>
                    <a:pt x="371475" y="151315"/>
                    <a:pt x="369094" y="150521"/>
                  </a:cubicBezTo>
                  <a:cubicBezTo>
                    <a:pt x="350631" y="138213"/>
                    <a:pt x="360234" y="142805"/>
                    <a:pt x="340519" y="136233"/>
                  </a:cubicBezTo>
                  <a:lnTo>
                    <a:pt x="333375" y="133852"/>
                  </a:lnTo>
                  <a:lnTo>
                    <a:pt x="326231" y="131471"/>
                  </a:lnTo>
                  <a:cubicBezTo>
                    <a:pt x="323850" y="129883"/>
                    <a:pt x="321702" y="127870"/>
                    <a:pt x="319087" y="126708"/>
                  </a:cubicBezTo>
                  <a:cubicBezTo>
                    <a:pt x="314500" y="124669"/>
                    <a:pt x="304800" y="121946"/>
                    <a:pt x="304800" y="121946"/>
                  </a:cubicBezTo>
                  <a:cubicBezTo>
                    <a:pt x="302419" y="120358"/>
                    <a:pt x="300271" y="118345"/>
                    <a:pt x="297656" y="117183"/>
                  </a:cubicBezTo>
                  <a:cubicBezTo>
                    <a:pt x="293069" y="115144"/>
                    <a:pt x="288131" y="114008"/>
                    <a:pt x="283369" y="112421"/>
                  </a:cubicBezTo>
                  <a:cubicBezTo>
                    <a:pt x="280988" y="111627"/>
                    <a:pt x="278660" y="110648"/>
                    <a:pt x="276225" y="110039"/>
                  </a:cubicBezTo>
                  <a:cubicBezTo>
                    <a:pt x="273050" y="109245"/>
                    <a:pt x="269764" y="108807"/>
                    <a:pt x="266700" y="107658"/>
                  </a:cubicBezTo>
                  <a:cubicBezTo>
                    <a:pt x="236295" y="96257"/>
                    <a:pt x="274900" y="109186"/>
                    <a:pt x="250031" y="98133"/>
                  </a:cubicBezTo>
                  <a:cubicBezTo>
                    <a:pt x="245444" y="96094"/>
                    <a:pt x="240506" y="94958"/>
                    <a:pt x="235744" y="93371"/>
                  </a:cubicBezTo>
                  <a:lnTo>
                    <a:pt x="228600" y="90989"/>
                  </a:lnTo>
                  <a:lnTo>
                    <a:pt x="221456" y="88608"/>
                  </a:lnTo>
                  <a:lnTo>
                    <a:pt x="214312" y="86227"/>
                  </a:lnTo>
                  <a:cubicBezTo>
                    <a:pt x="193856" y="72587"/>
                    <a:pt x="219729" y="88934"/>
                    <a:pt x="200025" y="79083"/>
                  </a:cubicBezTo>
                  <a:cubicBezTo>
                    <a:pt x="197465" y="77803"/>
                    <a:pt x="195496" y="75483"/>
                    <a:pt x="192881" y="74321"/>
                  </a:cubicBezTo>
                  <a:cubicBezTo>
                    <a:pt x="188294" y="72282"/>
                    <a:pt x="182771" y="72342"/>
                    <a:pt x="178594" y="69558"/>
                  </a:cubicBezTo>
                  <a:cubicBezTo>
                    <a:pt x="176213" y="67971"/>
                    <a:pt x="174065" y="65958"/>
                    <a:pt x="171450" y="64796"/>
                  </a:cubicBezTo>
                  <a:cubicBezTo>
                    <a:pt x="166862" y="62757"/>
                    <a:pt x="157162" y="60033"/>
                    <a:pt x="157162" y="60033"/>
                  </a:cubicBezTo>
                  <a:cubicBezTo>
                    <a:pt x="154781" y="58446"/>
                    <a:pt x="152634" y="56433"/>
                    <a:pt x="150019" y="55271"/>
                  </a:cubicBezTo>
                  <a:cubicBezTo>
                    <a:pt x="150007" y="55266"/>
                    <a:pt x="132165" y="49320"/>
                    <a:pt x="128587" y="48127"/>
                  </a:cubicBezTo>
                  <a:lnTo>
                    <a:pt x="114300" y="43364"/>
                  </a:lnTo>
                  <a:cubicBezTo>
                    <a:pt x="111919" y="42570"/>
                    <a:pt x="109591" y="41592"/>
                    <a:pt x="107156" y="40983"/>
                  </a:cubicBezTo>
                  <a:lnTo>
                    <a:pt x="97631" y="38602"/>
                  </a:lnTo>
                  <a:cubicBezTo>
                    <a:pt x="95250" y="37014"/>
                    <a:pt x="93102" y="35001"/>
                    <a:pt x="90487" y="33839"/>
                  </a:cubicBezTo>
                  <a:cubicBezTo>
                    <a:pt x="85900" y="31800"/>
                    <a:pt x="80962" y="30664"/>
                    <a:pt x="76200" y="29077"/>
                  </a:cubicBezTo>
                  <a:lnTo>
                    <a:pt x="54769" y="21933"/>
                  </a:lnTo>
                  <a:cubicBezTo>
                    <a:pt x="52054" y="21028"/>
                    <a:pt x="50240" y="18333"/>
                    <a:pt x="47625" y="17171"/>
                  </a:cubicBezTo>
                  <a:cubicBezTo>
                    <a:pt x="43037" y="15132"/>
                    <a:pt x="33337" y="12408"/>
                    <a:pt x="33337" y="12408"/>
                  </a:cubicBezTo>
                  <a:cubicBezTo>
                    <a:pt x="22018" y="4862"/>
                    <a:pt x="28908" y="8550"/>
                    <a:pt x="11906" y="2883"/>
                  </a:cubicBezTo>
                  <a:cubicBezTo>
                    <a:pt x="3257" y="0"/>
                    <a:pt x="7271" y="502"/>
                    <a:pt x="0" y="502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9" name="Forme libre 8"/>
            <p:cNvSpPr/>
            <p:nvPr/>
          </p:nvSpPr>
          <p:spPr>
            <a:xfrm>
              <a:off x="1715224" y="3068399"/>
              <a:ext cx="705115" cy="374650"/>
            </a:xfrm>
            <a:custGeom>
              <a:avLst/>
              <a:gdLst>
                <a:gd name="connsiteX0" fmla="*/ 0 w 650081"/>
                <a:gd name="connsiteY0" fmla="*/ 0 h 373856"/>
                <a:gd name="connsiteX1" fmla="*/ 14287 w 650081"/>
                <a:gd name="connsiteY1" fmla="*/ 14287 h 373856"/>
                <a:gd name="connsiteX2" fmla="*/ 21431 w 650081"/>
                <a:gd name="connsiteY2" fmla="*/ 21431 h 373856"/>
                <a:gd name="connsiteX3" fmla="*/ 42862 w 650081"/>
                <a:gd name="connsiteY3" fmla="*/ 35718 h 373856"/>
                <a:gd name="connsiteX4" fmla="*/ 50006 w 650081"/>
                <a:gd name="connsiteY4" fmla="*/ 40481 h 373856"/>
                <a:gd name="connsiteX5" fmla="*/ 57150 w 650081"/>
                <a:gd name="connsiteY5" fmla="*/ 47625 h 373856"/>
                <a:gd name="connsiteX6" fmla="*/ 64293 w 650081"/>
                <a:gd name="connsiteY6" fmla="*/ 50006 h 373856"/>
                <a:gd name="connsiteX7" fmla="*/ 78581 w 650081"/>
                <a:gd name="connsiteY7" fmla="*/ 59531 h 373856"/>
                <a:gd name="connsiteX8" fmla="*/ 85725 w 650081"/>
                <a:gd name="connsiteY8" fmla="*/ 64293 h 373856"/>
                <a:gd name="connsiteX9" fmla="*/ 100012 w 650081"/>
                <a:gd name="connsiteY9" fmla="*/ 76200 h 373856"/>
                <a:gd name="connsiteX10" fmla="*/ 114300 w 650081"/>
                <a:gd name="connsiteY10" fmla="*/ 80962 h 373856"/>
                <a:gd name="connsiteX11" fmla="*/ 121443 w 650081"/>
                <a:gd name="connsiteY11" fmla="*/ 83343 h 373856"/>
                <a:gd name="connsiteX12" fmla="*/ 128587 w 650081"/>
                <a:gd name="connsiteY12" fmla="*/ 88106 h 373856"/>
                <a:gd name="connsiteX13" fmla="*/ 142875 w 650081"/>
                <a:gd name="connsiteY13" fmla="*/ 92868 h 373856"/>
                <a:gd name="connsiteX14" fmla="*/ 157162 w 650081"/>
                <a:gd name="connsiteY14" fmla="*/ 104775 h 373856"/>
                <a:gd name="connsiteX15" fmla="*/ 164306 w 650081"/>
                <a:gd name="connsiteY15" fmla="*/ 107156 h 373856"/>
                <a:gd name="connsiteX16" fmla="*/ 178593 w 650081"/>
                <a:gd name="connsiteY16" fmla="*/ 119062 h 373856"/>
                <a:gd name="connsiteX17" fmla="*/ 183356 w 650081"/>
                <a:gd name="connsiteY17" fmla="*/ 126206 h 373856"/>
                <a:gd name="connsiteX18" fmla="*/ 197643 w 650081"/>
                <a:gd name="connsiteY18" fmla="*/ 135731 h 373856"/>
                <a:gd name="connsiteX19" fmla="*/ 204787 w 650081"/>
                <a:gd name="connsiteY19" fmla="*/ 142875 h 373856"/>
                <a:gd name="connsiteX20" fmla="*/ 219075 w 650081"/>
                <a:gd name="connsiteY20" fmla="*/ 152400 h 373856"/>
                <a:gd name="connsiteX21" fmla="*/ 238125 w 650081"/>
                <a:gd name="connsiteY21" fmla="*/ 166687 h 373856"/>
                <a:gd name="connsiteX22" fmla="*/ 252412 w 650081"/>
                <a:gd name="connsiteY22" fmla="*/ 176212 h 373856"/>
                <a:gd name="connsiteX23" fmla="*/ 259556 w 650081"/>
                <a:gd name="connsiteY23" fmla="*/ 178593 h 373856"/>
                <a:gd name="connsiteX24" fmla="*/ 264318 w 650081"/>
                <a:gd name="connsiteY24" fmla="*/ 185737 h 373856"/>
                <a:gd name="connsiteX25" fmla="*/ 285750 w 650081"/>
                <a:gd name="connsiteY25" fmla="*/ 197643 h 373856"/>
                <a:gd name="connsiteX26" fmla="*/ 300037 w 650081"/>
                <a:gd name="connsiteY26" fmla="*/ 204787 h 373856"/>
                <a:gd name="connsiteX27" fmla="*/ 314325 w 650081"/>
                <a:gd name="connsiteY27" fmla="*/ 211931 h 373856"/>
                <a:gd name="connsiteX28" fmla="*/ 321468 w 650081"/>
                <a:gd name="connsiteY28" fmla="*/ 219075 h 373856"/>
                <a:gd name="connsiteX29" fmla="*/ 338137 w 650081"/>
                <a:gd name="connsiteY29" fmla="*/ 223837 h 373856"/>
                <a:gd name="connsiteX30" fmla="*/ 347662 w 650081"/>
                <a:gd name="connsiteY30" fmla="*/ 230981 h 373856"/>
                <a:gd name="connsiteX31" fmla="*/ 361950 w 650081"/>
                <a:gd name="connsiteY31" fmla="*/ 235743 h 373856"/>
                <a:gd name="connsiteX32" fmla="*/ 383381 w 650081"/>
                <a:gd name="connsiteY32" fmla="*/ 250031 h 373856"/>
                <a:gd name="connsiteX33" fmla="*/ 390525 w 650081"/>
                <a:gd name="connsiteY33" fmla="*/ 252412 h 373856"/>
                <a:gd name="connsiteX34" fmla="*/ 409575 w 650081"/>
                <a:gd name="connsiteY34" fmla="*/ 261937 h 373856"/>
                <a:gd name="connsiteX35" fmla="*/ 423862 w 650081"/>
                <a:gd name="connsiteY35" fmla="*/ 271462 h 373856"/>
                <a:gd name="connsiteX36" fmla="*/ 452437 w 650081"/>
                <a:gd name="connsiteY36" fmla="*/ 290512 h 373856"/>
                <a:gd name="connsiteX37" fmla="*/ 459581 w 650081"/>
                <a:gd name="connsiteY37" fmla="*/ 292893 h 373856"/>
                <a:gd name="connsiteX38" fmla="*/ 466725 w 650081"/>
                <a:gd name="connsiteY38" fmla="*/ 297656 h 373856"/>
                <a:gd name="connsiteX39" fmla="*/ 473868 w 650081"/>
                <a:gd name="connsiteY39" fmla="*/ 300037 h 373856"/>
                <a:gd name="connsiteX40" fmla="*/ 481012 w 650081"/>
                <a:gd name="connsiteY40" fmla="*/ 307181 h 373856"/>
                <a:gd name="connsiteX41" fmla="*/ 495300 w 650081"/>
                <a:gd name="connsiteY41" fmla="*/ 311943 h 373856"/>
                <a:gd name="connsiteX42" fmla="*/ 507206 w 650081"/>
                <a:gd name="connsiteY42" fmla="*/ 314325 h 373856"/>
                <a:gd name="connsiteX43" fmla="*/ 561975 w 650081"/>
                <a:gd name="connsiteY43" fmla="*/ 316706 h 373856"/>
                <a:gd name="connsiteX44" fmla="*/ 571500 w 650081"/>
                <a:gd name="connsiteY44" fmla="*/ 330993 h 373856"/>
                <a:gd name="connsiteX45" fmla="*/ 585787 w 650081"/>
                <a:gd name="connsiteY45" fmla="*/ 340518 h 373856"/>
                <a:gd name="connsiteX46" fmla="*/ 592931 w 650081"/>
                <a:gd name="connsiteY46" fmla="*/ 345281 h 373856"/>
                <a:gd name="connsiteX47" fmla="*/ 607218 w 650081"/>
                <a:gd name="connsiteY47" fmla="*/ 350043 h 373856"/>
                <a:gd name="connsiteX48" fmla="*/ 614362 w 650081"/>
                <a:gd name="connsiteY48" fmla="*/ 352425 h 373856"/>
                <a:gd name="connsiteX49" fmla="*/ 621506 w 650081"/>
                <a:gd name="connsiteY49" fmla="*/ 354806 h 373856"/>
                <a:gd name="connsiteX50" fmla="*/ 626268 w 650081"/>
                <a:gd name="connsiteY50" fmla="*/ 361950 h 373856"/>
                <a:gd name="connsiteX51" fmla="*/ 640556 w 650081"/>
                <a:gd name="connsiteY51" fmla="*/ 366712 h 373856"/>
                <a:gd name="connsiteX52" fmla="*/ 650081 w 650081"/>
                <a:gd name="connsiteY52" fmla="*/ 373856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50081" h="373856">
                  <a:moveTo>
                    <a:pt x="0" y="0"/>
                  </a:moveTo>
                  <a:lnTo>
                    <a:pt x="14287" y="14287"/>
                  </a:lnTo>
                  <a:cubicBezTo>
                    <a:pt x="16668" y="16668"/>
                    <a:pt x="18629" y="19563"/>
                    <a:pt x="21431" y="21431"/>
                  </a:cubicBezTo>
                  <a:lnTo>
                    <a:pt x="42862" y="35718"/>
                  </a:lnTo>
                  <a:cubicBezTo>
                    <a:pt x="45243" y="37306"/>
                    <a:pt x="47982" y="38457"/>
                    <a:pt x="50006" y="40481"/>
                  </a:cubicBezTo>
                  <a:cubicBezTo>
                    <a:pt x="52387" y="42862"/>
                    <a:pt x="54348" y="45757"/>
                    <a:pt x="57150" y="47625"/>
                  </a:cubicBezTo>
                  <a:cubicBezTo>
                    <a:pt x="59238" y="49017"/>
                    <a:pt x="62099" y="48787"/>
                    <a:pt x="64293" y="50006"/>
                  </a:cubicBezTo>
                  <a:cubicBezTo>
                    <a:pt x="69297" y="52786"/>
                    <a:pt x="73818" y="56356"/>
                    <a:pt x="78581" y="59531"/>
                  </a:cubicBezTo>
                  <a:lnTo>
                    <a:pt x="85725" y="64293"/>
                  </a:lnTo>
                  <a:cubicBezTo>
                    <a:pt x="96947" y="71773"/>
                    <a:pt x="88320" y="71004"/>
                    <a:pt x="100012" y="76200"/>
                  </a:cubicBezTo>
                  <a:cubicBezTo>
                    <a:pt x="104600" y="78239"/>
                    <a:pt x="109537" y="79375"/>
                    <a:pt x="114300" y="80962"/>
                  </a:cubicBezTo>
                  <a:lnTo>
                    <a:pt x="121443" y="83343"/>
                  </a:lnTo>
                  <a:cubicBezTo>
                    <a:pt x="123824" y="84931"/>
                    <a:pt x="125972" y="86944"/>
                    <a:pt x="128587" y="88106"/>
                  </a:cubicBezTo>
                  <a:cubicBezTo>
                    <a:pt x="133175" y="90145"/>
                    <a:pt x="142875" y="92868"/>
                    <a:pt x="142875" y="92868"/>
                  </a:cubicBezTo>
                  <a:cubicBezTo>
                    <a:pt x="148141" y="98135"/>
                    <a:pt x="150531" y="101460"/>
                    <a:pt x="157162" y="104775"/>
                  </a:cubicBezTo>
                  <a:cubicBezTo>
                    <a:pt x="159407" y="105898"/>
                    <a:pt x="161925" y="106362"/>
                    <a:pt x="164306" y="107156"/>
                  </a:cubicBezTo>
                  <a:cubicBezTo>
                    <a:pt x="175907" y="124559"/>
                    <a:pt x="160468" y="103959"/>
                    <a:pt x="178593" y="119062"/>
                  </a:cubicBezTo>
                  <a:cubicBezTo>
                    <a:pt x="180792" y="120894"/>
                    <a:pt x="181202" y="124321"/>
                    <a:pt x="183356" y="126206"/>
                  </a:cubicBezTo>
                  <a:cubicBezTo>
                    <a:pt x="187663" y="129975"/>
                    <a:pt x="192881" y="132556"/>
                    <a:pt x="197643" y="135731"/>
                  </a:cubicBezTo>
                  <a:cubicBezTo>
                    <a:pt x="200445" y="137599"/>
                    <a:pt x="202129" y="140807"/>
                    <a:pt x="204787" y="142875"/>
                  </a:cubicBezTo>
                  <a:cubicBezTo>
                    <a:pt x="209305" y="146389"/>
                    <a:pt x="214312" y="149225"/>
                    <a:pt x="219075" y="152400"/>
                  </a:cubicBezTo>
                  <a:cubicBezTo>
                    <a:pt x="225679" y="156803"/>
                    <a:pt x="231521" y="162284"/>
                    <a:pt x="238125" y="166687"/>
                  </a:cubicBezTo>
                  <a:lnTo>
                    <a:pt x="252412" y="176212"/>
                  </a:lnTo>
                  <a:cubicBezTo>
                    <a:pt x="254501" y="177604"/>
                    <a:pt x="257175" y="177799"/>
                    <a:pt x="259556" y="178593"/>
                  </a:cubicBezTo>
                  <a:cubicBezTo>
                    <a:pt x="261143" y="180974"/>
                    <a:pt x="262164" y="183852"/>
                    <a:pt x="264318" y="185737"/>
                  </a:cubicBezTo>
                  <a:cubicBezTo>
                    <a:pt x="274395" y="194555"/>
                    <a:pt x="275938" y="194373"/>
                    <a:pt x="285750" y="197643"/>
                  </a:cubicBezTo>
                  <a:cubicBezTo>
                    <a:pt x="306215" y="211289"/>
                    <a:pt x="280325" y="194931"/>
                    <a:pt x="300037" y="204787"/>
                  </a:cubicBezTo>
                  <a:cubicBezTo>
                    <a:pt x="318502" y="214019"/>
                    <a:pt x="296369" y="205946"/>
                    <a:pt x="314325" y="211931"/>
                  </a:cubicBezTo>
                  <a:cubicBezTo>
                    <a:pt x="316706" y="214312"/>
                    <a:pt x="318666" y="217207"/>
                    <a:pt x="321468" y="219075"/>
                  </a:cubicBezTo>
                  <a:cubicBezTo>
                    <a:pt x="323517" y="220441"/>
                    <a:pt x="336868" y="223520"/>
                    <a:pt x="338137" y="223837"/>
                  </a:cubicBezTo>
                  <a:cubicBezTo>
                    <a:pt x="341312" y="226218"/>
                    <a:pt x="344112" y="229206"/>
                    <a:pt x="347662" y="230981"/>
                  </a:cubicBezTo>
                  <a:cubicBezTo>
                    <a:pt x="352152" y="233226"/>
                    <a:pt x="361950" y="235743"/>
                    <a:pt x="361950" y="235743"/>
                  </a:cubicBezTo>
                  <a:lnTo>
                    <a:pt x="383381" y="250031"/>
                  </a:lnTo>
                  <a:cubicBezTo>
                    <a:pt x="385469" y="251423"/>
                    <a:pt x="388240" y="251373"/>
                    <a:pt x="390525" y="252412"/>
                  </a:cubicBezTo>
                  <a:cubicBezTo>
                    <a:pt x="396988" y="255350"/>
                    <a:pt x="403225" y="258762"/>
                    <a:pt x="409575" y="261937"/>
                  </a:cubicBezTo>
                  <a:cubicBezTo>
                    <a:pt x="414694" y="264497"/>
                    <a:pt x="419100" y="268287"/>
                    <a:pt x="423862" y="271462"/>
                  </a:cubicBezTo>
                  <a:lnTo>
                    <a:pt x="452437" y="290512"/>
                  </a:lnTo>
                  <a:cubicBezTo>
                    <a:pt x="454526" y="291904"/>
                    <a:pt x="457200" y="292099"/>
                    <a:pt x="459581" y="292893"/>
                  </a:cubicBezTo>
                  <a:cubicBezTo>
                    <a:pt x="461962" y="294481"/>
                    <a:pt x="464165" y="296376"/>
                    <a:pt x="466725" y="297656"/>
                  </a:cubicBezTo>
                  <a:cubicBezTo>
                    <a:pt x="468970" y="298778"/>
                    <a:pt x="471780" y="298645"/>
                    <a:pt x="473868" y="300037"/>
                  </a:cubicBezTo>
                  <a:cubicBezTo>
                    <a:pt x="476670" y="301905"/>
                    <a:pt x="478068" y="305546"/>
                    <a:pt x="481012" y="307181"/>
                  </a:cubicBezTo>
                  <a:cubicBezTo>
                    <a:pt x="485401" y="309619"/>
                    <a:pt x="490537" y="310356"/>
                    <a:pt x="495300" y="311943"/>
                  </a:cubicBezTo>
                  <a:cubicBezTo>
                    <a:pt x="499140" y="313223"/>
                    <a:pt x="503169" y="314037"/>
                    <a:pt x="507206" y="314325"/>
                  </a:cubicBezTo>
                  <a:cubicBezTo>
                    <a:pt x="525433" y="315627"/>
                    <a:pt x="543719" y="315912"/>
                    <a:pt x="561975" y="316706"/>
                  </a:cubicBezTo>
                  <a:lnTo>
                    <a:pt x="571500" y="330993"/>
                  </a:lnTo>
                  <a:cubicBezTo>
                    <a:pt x="574675" y="335755"/>
                    <a:pt x="581025" y="337343"/>
                    <a:pt x="585787" y="340518"/>
                  </a:cubicBezTo>
                  <a:lnTo>
                    <a:pt x="592931" y="345281"/>
                  </a:lnTo>
                  <a:cubicBezTo>
                    <a:pt x="597108" y="348066"/>
                    <a:pt x="602456" y="348456"/>
                    <a:pt x="607218" y="350043"/>
                  </a:cubicBezTo>
                  <a:lnTo>
                    <a:pt x="614362" y="352425"/>
                  </a:lnTo>
                  <a:lnTo>
                    <a:pt x="621506" y="354806"/>
                  </a:lnTo>
                  <a:cubicBezTo>
                    <a:pt x="623093" y="357187"/>
                    <a:pt x="623841" y="360433"/>
                    <a:pt x="626268" y="361950"/>
                  </a:cubicBezTo>
                  <a:cubicBezTo>
                    <a:pt x="630525" y="364611"/>
                    <a:pt x="640556" y="366712"/>
                    <a:pt x="640556" y="366712"/>
                  </a:cubicBezTo>
                  <a:cubicBezTo>
                    <a:pt x="648634" y="372098"/>
                    <a:pt x="645676" y="369451"/>
                    <a:pt x="650081" y="373856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pic>
        <p:nvPicPr>
          <p:cNvPr id="12" name="Picture 71" descr="Breche-digue-Etang-Ste-Anne-MThibaultTDV3min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588" y="2492392"/>
            <a:ext cx="4140000" cy="163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MTT\Documents\Projet plan gestion partiel\GESTION ANCIENS SALINS\PHOTOS\2015\JANV 2015\DIGUE VERAN\Digue-Veran-assembl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588" y="4268676"/>
            <a:ext cx="1028926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>
            <a:spLocks noChangeArrowheads="1"/>
          </p:cNvSpPr>
          <p:nvPr/>
        </p:nvSpPr>
        <p:spPr bwMode="auto">
          <a:xfrm>
            <a:off x="1273363" y="1865322"/>
            <a:ext cx="64852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</a:rPr>
              <a:t>5km de digues en cours d’effacement</a:t>
            </a:r>
          </a:p>
        </p:txBody>
      </p:sp>
    </p:spTree>
    <p:extLst>
      <p:ext uri="{BB962C8B-B14F-4D97-AF65-F5344CB8AC3E}">
        <p14:creationId xmlns:p14="http://schemas.microsoft.com/office/powerpoint/2010/main" val="1289728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dynamique littorale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Phénomènes d’</a:t>
            </a:r>
            <a:r>
              <a:rPr lang="fr-FR" sz="1800" dirty="0" err="1"/>
              <a:t>overwash</a:t>
            </a:r>
            <a:r>
              <a:rPr lang="fr-FR" sz="1800" dirty="0"/>
              <a:t> </a:t>
            </a:r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0"/>
          </p:nvPr>
        </p:nvSpPr>
        <p:spPr>
          <a:xfrm>
            <a:off x="1296001" y="1901329"/>
            <a:ext cx="10455085" cy="3631823"/>
          </a:xfrm>
        </p:spPr>
        <p:txBody>
          <a:bodyPr/>
          <a:lstStyle/>
          <a:p>
            <a:r>
              <a:rPr lang="fr-FR" dirty="0"/>
              <a:t>Reconstruction d’un cordon sableux en arrière </a:t>
            </a:r>
            <a:br>
              <a:rPr lang="fr-FR" dirty="0"/>
            </a:br>
            <a:r>
              <a:rPr lang="fr-FR" dirty="0"/>
              <a:t>des anciennes digues</a:t>
            </a:r>
          </a:p>
        </p:txBody>
      </p:sp>
      <p:pic>
        <p:nvPicPr>
          <p:cNvPr id="5" name="Picture 5" descr="Digue de Véran-5MARS2013-SarahStArnaud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963" y="1253252"/>
            <a:ext cx="4332156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e 5"/>
          <p:cNvGrpSpPr/>
          <p:nvPr/>
        </p:nvGrpSpPr>
        <p:grpSpPr>
          <a:xfrm>
            <a:off x="1296002" y="3222290"/>
            <a:ext cx="10651316" cy="3010918"/>
            <a:chOff x="5253567" y="254171"/>
            <a:chExt cx="8640001" cy="3010918"/>
          </a:xfrm>
        </p:grpSpPr>
        <p:grpSp>
          <p:nvGrpSpPr>
            <p:cNvPr id="7" name="Groupe 35"/>
            <p:cNvGrpSpPr/>
            <p:nvPr/>
          </p:nvGrpSpPr>
          <p:grpSpPr>
            <a:xfrm>
              <a:off x="5253568" y="254171"/>
              <a:ext cx="8640000" cy="3010918"/>
              <a:chOff x="965757" y="3389070"/>
              <a:chExt cx="8640000" cy="3010918"/>
            </a:xfrm>
          </p:grpSpPr>
          <p:pic>
            <p:nvPicPr>
              <p:cNvPr id="9" name="Picture 2" descr="C:\Users\MTT\Desktop\Beauduc 2018.jp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5757" y="3389070"/>
                <a:ext cx="8640000" cy="3010918"/>
              </a:xfrm>
              <a:prstGeom prst="rect">
                <a:avLst/>
              </a:prstGeom>
              <a:noFill/>
            </p:spPr>
          </p:pic>
          <p:grpSp>
            <p:nvGrpSpPr>
              <p:cNvPr id="12" name="Groupe 33"/>
              <p:cNvGrpSpPr/>
              <p:nvPr/>
            </p:nvGrpSpPr>
            <p:grpSpPr>
              <a:xfrm>
                <a:off x="3467763" y="5229908"/>
                <a:ext cx="4603530" cy="657177"/>
                <a:chOff x="3426198" y="5078821"/>
                <a:chExt cx="4603530" cy="657177"/>
              </a:xfrm>
            </p:grpSpPr>
            <p:cxnSp>
              <p:nvCxnSpPr>
                <p:cNvPr id="13" name="Connecteur droit avec flèche 12"/>
                <p:cNvCxnSpPr/>
                <p:nvPr/>
              </p:nvCxnSpPr>
              <p:spPr>
                <a:xfrm flipV="1">
                  <a:off x="8029728" y="5276528"/>
                  <a:ext cx="0" cy="433387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necteur droit avec flèche 13"/>
                <p:cNvCxnSpPr/>
                <p:nvPr/>
              </p:nvCxnSpPr>
              <p:spPr>
                <a:xfrm flipV="1">
                  <a:off x="3615385" y="5117045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Connecteur droit avec flèche 8"/>
                <p:cNvCxnSpPr/>
                <p:nvPr/>
              </p:nvCxnSpPr>
              <p:spPr>
                <a:xfrm flipV="1">
                  <a:off x="7446405" y="5250054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avec flèche 15"/>
                <p:cNvCxnSpPr/>
                <p:nvPr/>
              </p:nvCxnSpPr>
              <p:spPr>
                <a:xfrm flipV="1">
                  <a:off x="7247983" y="5294721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eur droit avec flèche 16"/>
                <p:cNvCxnSpPr/>
                <p:nvPr/>
              </p:nvCxnSpPr>
              <p:spPr>
                <a:xfrm flipV="1">
                  <a:off x="4687440" y="5250054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eur droit avec flèche 17"/>
                <p:cNvCxnSpPr/>
                <p:nvPr/>
              </p:nvCxnSpPr>
              <p:spPr>
                <a:xfrm flipV="1">
                  <a:off x="5412654" y="5304198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necteur droit avec flèche 18"/>
                <p:cNvCxnSpPr/>
                <p:nvPr/>
              </p:nvCxnSpPr>
              <p:spPr>
                <a:xfrm flipV="1">
                  <a:off x="3426198" y="5078821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ZoneTexte 7"/>
            <p:cNvSpPr txBox="1"/>
            <p:nvPr/>
          </p:nvSpPr>
          <p:spPr>
            <a:xfrm>
              <a:off x="5253567" y="2349133"/>
              <a:ext cx="19613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chemeClr val="bg1"/>
                  </a:solidFill>
                </a:rPr>
                <a:t>2018</a:t>
              </a:r>
            </a:p>
            <a:p>
              <a:endParaRPr lang="fr-FR" sz="3200" dirty="0"/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4112327" y="346603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Étang de </a:t>
            </a:r>
            <a:r>
              <a:rPr lang="fr-FR" sz="2800" dirty="0" err="1">
                <a:solidFill>
                  <a:schemeClr val="bg1"/>
                </a:solidFill>
              </a:rPr>
              <a:t>Beauduc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Picture 9" descr="C:\Users\MTT\Documents\Projet plan gestion partiel\Etat Initial Salins Beauduc\PHOTOS\Photos 2011\Brèche Lone de Beauduc GHemery Nov2011 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6001" y="1981604"/>
            <a:ext cx="3787480" cy="244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ZoneTexte 17"/>
          <p:cNvSpPr txBox="1">
            <a:spLocks noChangeArrowheads="1"/>
          </p:cNvSpPr>
          <p:nvPr/>
        </p:nvSpPr>
        <p:spPr bwMode="auto">
          <a:xfrm>
            <a:off x="3025544" y="2007941"/>
            <a:ext cx="20293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b="1" dirty="0"/>
              <a:t>Nord Sablons</a:t>
            </a:r>
          </a:p>
        </p:txBody>
      </p:sp>
      <p:pic>
        <p:nvPicPr>
          <p:cNvPr id="24" name="Picture 10" descr="C:\Users\MTT\Documents\Projet plan gestion partiel\GESTION ANCIENS SALINS\PHOTOS\2014\DEC 2014\BRECHE GRAU FIGUES\Breche-Grau-des-Figues-15DEC201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8913" y="3796400"/>
            <a:ext cx="3788416" cy="232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ZoneTexte 18"/>
          <p:cNvSpPr txBox="1">
            <a:spLocks noChangeArrowheads="1"/>
          </p:cNvSpPr>
          <p:nvPr/>
        </p:nvSpPr>
        <p:spPr bwMode="auto">
          <a:xfrm>
            <a:off x="3011274" y="3796400"/>
            <a:ext cx="20276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b="1" dirty="0"/>
              <a:t>Grau des Figues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5054899" y="4625148"/>
            <a:ext cx="3657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©G. Hemery/PNRC</a:t>
            </a: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426721" y="1006651"/>
            <a:ext cx="633693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3200" b="1" dirty="0">
              <a:solidFill>
                <a:srgbClr val="002060"/>
              </a:solidFill>
            </a:endParaRPr>
          </a:p>
        </p:txBody>
      </p:sp>
      <p:grpSp>
        <p:nvGrpSpPr>
          <p:cNvPr id="36" name="Groupe 35"/>
          <p:cNvGrpSpPr/>
          <p:nvPr/>
        </p:nvGrpSpPr>
        <p:grpSpPr>
          <a:xfrm>
            <a:off x="6056026" y="1723869"/>
            <a:ext cx="6031043" cy="4395831"/>
            <a:chOff x="6365539" y="1851566"/>
            <a:chExt cx="5549942" cy="4129510"/>
          </a:xfrm>
        </p:grpSpPr>
        <p:pic>
          <p:nvPicPr>
            <p:cNvPr id="10" name="Picture 2" descr="C:\Users\MTT\Documents\Projet plan gestion partiel\Etat Initial Salins Beauduc\CARTES\CARTES FONDS DE CARTE\FondVierge-Beauduc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365539" y="1851566"/>
              <a:ext cx="5549942" cy="4129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" name="Connecteur droit avec flèche 11"/>
            <p:cNvCxnSpPr/>
            <p:nvPr/>
          </p:nvCxnSpPr>
          <p:spPr>
            <a:xfrm flipH="1">
              <a:off x="11178865" y="4923544"/>
              <a:ext cx="245538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H="1" flipV="1">
              <a:off x="8147558" y="3978556"/>
              <a:ext cx="574127" cy="126277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 flipH="1">
              <a:off x="9703835" y="4355994"/>
              <a:ext cx="245538" cy="378829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avec flèche 14"/>
            <p:cNvCxnSpPr/>
            <p:nvPr/>
          </p:nvCxnSpPr>
          <p:spPr>
            <a:xfrm flipH="1">
              <a:off x="8355182" y="2846231"/>
              <a:ext cx="81245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/>
            <p:nvPr/>
          </p:nvCxnSpPr>
          <p:spPr>
            <a:xfrm flipH="1">
              <a:off x="8026595" y="2846231"/>
              <a:ext cx="81245" cy="384380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ZoneTexte 12"/>
            <p:cNvSpPr txBox="1">
              <a:spLocks noChangeArrowheads="1"/>
            </p:cNvSpPr>
            <p:nvPr/>
          </p:nvSpPr>
          <p:spPr bwMode="auto">
            <a:xfrm>
              <a:off x="7371226" y="4088181"/>
              <a:ext cx="1310739" cy="64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>
                  <a:solidFill>
                    <a:srgbClr val="0E0A28"/>
                  </a:solidFill>
                </a:rPr>
                <a:t>Grau des Figues (Déc 2014)</a:t>
              </a:r>
            </a:p>
          </p:txBody>
        </p:sp>
        <p:sp>
          <p:nvSpPr>
            <p:cNvPr id="19" name="ZoneTexte 14"/>
            <p:cNvSpPr txBox="1">
              <a:spLocks noChangeArrowheads="1"/>
            </p:cNvSpPr>
            <p:nvPr/>
          </p:nvSpPr>
          <p:spPr bwMode="auto">
            <a:xfrm>
              <a:off x="6768158" y="2908677"/>
              <a:ext cx="1310739" cy="45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0E0A28"/>
                  </a:solidFill>
                </a:rPr>
                <a:t>Nord Sablons (</a:t>
              </a:r>
              <a:r>
                <a:rPr lang="fr-FR" sz="1400" b="1" dirty="0" err="1">
                  <a:solidFill>
                    <a:srgbClr val="0E0A28"/>
                  </a:solidFill>
                </a:rPr>
                <a:t>Nov</a:t>
              </a:r>
              <a:r>
                <a:rPr lang="fr-FR" sz="1400" b="1" dirty="0">
                  <a:solidFill>
                    <a:srgbClr val="0E0A28"/>
                  </a:solidFill>
                </a:rPr>
                <a:t> 2011)</a:t>
              </a:r>
            </a:p>
          </p:txBody>
        </p:sp>
        <p:sp>
          <p:nvSpPr>
            <p:cNvPr id="20" name="ZoneTexte 15"/>
            <p:cNvSpPr txBox="1">
              <a:spLocks noChangeArrowheads="1"/>
            </p:cNvSpPr>
            <p:nvPr/>
          </p:nvSpPr>
          <p:spPr bwMode="auto">
            <a:xfrm>
              <a:off x="9830214" y="4482274"/>
              <a:ext cx="1063395" cy="645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>
                  <a:solidFill>
                    <a:srgbClr val="0E0A28"/>
                  </a:solidFill>
                </a:rPr>
                <a:t>Platelet (Mars 2013)</a:t>
              </a:r>
            </a:p>
          </p:txBody>
        </p:sp>
        <p:cxnSp>
          <p:nvCxnSpPr>
            <p:cNvPr id="21" name="Connecteur droit avec flèche 20"/>
            <p:cNvCxnSpPr/>
            <p:nvPr/>
          </p:nvCxnSpPr>
          <p:spPr>
            <a:xfrm flipH="1">
              <a:off x="8190889" y="2846231"/>
              <a:ext cx="81245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ZoneTexte 28"/>
            <p:cNvSpPr txBox="1"/>
            <p:nvPr/>
          </p:nvSpPr>
          <p:spPr>
            <a:xfrm>
              <a:off x="6402908" y="5274065"/>
              <a:ext cx="2851480" cy="322837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tx1">
                      <a:lumMod val="50000"/>
                    </a:schemeClr>
                  </a:solidFill>
                </a:rPr>
                <a:t>             Ruptures de digues</a:t>
              </a:r>
            </a:p>
          </p:txBody>
        </p:sp>
        <p:cxnSp>
          <p:nvCxnSpPr>
            <p:cNvPr id="30" name="Connecteur droit avec flèche 29"/>
            <p:cNvCxnSpPr/>
            <p:nvPr/>
          </p:nvCxnSpPr>
          <p:spPr>
            <a:xfrm flipH="1">
              <a:off x="6466902" y="5442525"/>
              <a:ext cx="698145" cy="0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changements induits par la dynamique côtière</a:t>
            </a:r>
            <a:br>
              <a:rPr lang="fr-FR" sz="3600" b="1" dirty="0">
                <a:solidFill>
                  <a:srgbClr val="002060"/>
                </a:solidFill>
              </a:rPr>
            </a:br>
            <a:endParaRPr lang="fr-FR" dirty="0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sz="2000" dirty="0"/>
              <a:t>Reconnexions entre étangs occasionnées par les surcotes du niveau marin</a:t>
            </a:r>
          </a:p>
        </p:txBody>
      </p:sp>
      <p:sp>
        <p:nvSpPr>
          <p:cNvPr id="18" name="ZoneTexte 13"/>
          <p:cNvSpPr txBox="1">
            <a:spLocks noChangeArrowheads="1"/>
          </p:cNvSpPr>
          <p:nvPr/>
        </p:nvSpPr>
        <p:spPr bwMode="auto">
          <a:xfrm>
            <a:off x="7992521" y="1723869"/>
            <a:ext cx="40409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fr-FR" b="1" dirty="0"/>
              <a:t>Ste Anne / Vieux Rhône (</a:t>
            </a:r>
            <a:r>
              <a:rPr lang="fr-FR" b="1" dirty="0" err="1"/>
              <a:t>Nov</a:t>
            </a:r>
            <a:r>
              <a:rPr lang="fr-FR" b="1" dirty="0"/>
              <a:t> 2014)</a:t>
            </a:r>
          </a:p>
        </p:txBody>
      </p:sp>
    </p:spTree>
    <p:extLst>
      <p:ext uri="{BB962C8B-B14F-4D97-AF65-F5344CB8AC3E}">
        <p14:creationId xmlns:p14="http://schemas.microsoft.com/office/powerpoint/2010/main" val="701168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566745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5055476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313" y="2067004"/>
            <a:ext cx="77724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Contexte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16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Stratégie de restauration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000" dirty="0"/>
              <a:t>Hydrologie (modélisation)</a:t>
            </a:r>
          </a:p>
        </p:txBody>
      </p:sp>
      <p:pic>
        <p:nvPicPr>
          <p:cNvPr id="6" name="Image 5" descr="Maillage_NORD_SUD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366"/>
          <a:stretch>
            <a:fillRect/>
          </a:stretch>
        </p:blipFill>
        <p:spPr bwMode="auto">
          <a:xfrm>
            <a:off x="6211976" y="1204975"/>
            <a:ext cx="5785568" cy="475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/>
          <p:cNvSpPr txBox="1"/>
          <p:nvPr/>
        </p:nvSpPr>
        <p:spPr>
          <a:xfrm>
            <a:off x="1000125" y="1740689"/>
            <a:ext cx="538616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  <a:cs typeface="Arial" panose="020B0604020202020204" pitchFamily="34" charset="0"/>
              </a:rPr>
              <a:t>Objectifs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Évaluer les niveaux et salinité de l’eau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Définir les travaux d’aménagement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Sélection des sites pour des colonies </a:t>
            </a:r>
            <a:b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</a:b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d’oiseaux d’eau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Optimiser la gestion des ouvrages (objectifs oiseaux d’eau)   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076925" y="4255159"/>
            <a:ext cx="54439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  <a:cs typeface="Arial" panose="020B0604020202020204" pitchFamily="34" charset="0"/>
              </a:rPr>
              <a:t>Principaux forçages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Topographie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Vent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Mer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Connectivité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386285" y="5547747"/>
            <a:ext cx="161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(Boutron </a:t>
            </a:r>
            <a:r>
              <a:rPr lang="fr-FR" i="1" dirty="0">
                <a:solidFill>
                  <a:schemeClr val="bg1"/>
                </a:solidFill>
              </a:rPr>
              <a:t>et al</a:t>
            </a:r>
            <a:r>
              <a:rPr lang="fr-FR" dirty="0">
                <a:solidFill>
                  <a:schemeClr val="bg1"/>
                </a:solidFill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82945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134765" y="69173"/>
            <a:ext cx="3073234" cy="3826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2209711" y="1033151"/>
            <a:ext cx="4389830" cy="5183498"/>
          </a:xfrm>
          <a:prstGeom prst="rect">
            <a:avLst/>
          </a:prstGeom>
          <a:solidFill>
            <a:srgbClr val="3366FF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13" name="Freeform 51"/>
          <p:cNvSpPr>
            <a:spLocks/>
          </p:cNvSpPr>
          <p:nvPr/>
        </p:nvSpPr>
        <p:spPr bwMode="auto">
          <a:xfrm>
            <a:off x="1671342" y="1005147"/>
            <a:ext cx="4919660" cy="5077381"/>
          </a:xfrm>
          <a:custGeom>
            <a:avLst/>
            <a:gdLst>
              <a:gd name="T0" fmla="*/ 2147483647 w 4116"/>
              <a:gd name="T1" fmla="*/ 2147483647 h 3909"/>
              <a:gd name="T2" fmla="*/ 2147483647 w 4116"/>
              <a:gd name="T3" fmla="*/ 2147483647 h 3909"/>
              <a:gd name="T4" fmla="*/ 2147483647 w 4116"/>
              <a:gd name="T5" fmla="*/ 2147483647 h 3909"/>
              <a:gd name="T6" fmla="*/ 2147483647 w 4116"/>
              <a:gd name="T7" fmla="*/ 2147483647 h 3909"/>
              <a:gd name="T8" fmla="*/ 2147483647 w 4116"/>
              <a:gd name="T9" fmla="*/ 2147483647 h 3909"/>
              <a:gd name="T10" fmla="*/ 2147483647 w 4116"/>
              <a:gd name="T11" fmla="*/ 2147483647 h 3909"/>
              <a:gd name="T12" fmla="*/ 2147483647 w 4116"/>
              <a:gd name="T13" fmla="*/ 2147483647 h 3909"/>
              <a:gd name="T14" fmla="*/ 2147483647 w 4116"/>
              <a:gd name="T15" fmla="*/ 2147483647 h 3909"/>
              <a:gd name="T16" fmla="*/ 2147483647 w 4116"/>
              <a:gd name="T17" fmla="*/ 2147483647 h 3909"/>
              <a:gd name="T18" fmla="*/ 2147483647 w 4116"/>
              <a:gd name="T19" fmla="*/ 2147483647 h 3909"/>
              <a:gd name="T20" fmla="*/ 2147483647 w 4116"/>
              <a:gd name="T21" fmla="*/ 2147483647 h 3909"/>
              <a:gd name="T22" fmla="*/ 2147483647 w 4116"/>
              <a:gd name="T23" fmla="*/ 2147483647 h 3909"/>
              <a:gd name="T24" fmla="*/ 2147483647 w 4116"/>
              <a:gd name="T25" fmla="*/ 2147483647 h 3909"/>
              <a:gd name="T26" fmla="*/ 2147483647 w 4116"/>
              <a:gd name="T27" fmla="*/ 2147483647 h 3909"/>
              <a:gd name="T28" fmla="*/ 2147483647 w 4116"/>
              <a:gd name="T29" fmla="*/ 2147483647 h 3909"/>
              <a:gd name="T30" fmla="*/ 2147483647 w 4116"/>
              <a:gd name="T31" fmla="*/ 2147483647 h 3909"/>
              <a:gd name="T32" fmla="*/ 2147483647 w 4116"/>
              <a:gd name="T33" fmla="*/ 2147483647 h 3909"/>
              <a:gd name="T34" fmla="*/ 2147483647 w 4116"/>
              <a:gd name="T35" fmla="*/ 2147483647 h 3909"/>
              <a:gd name="T36" fmla="*/ 2147483647 w 4116"/>
              <a:gd name="T37" fmla="*/ 2147483647 h 3909"/>
              <a:gd name="T38" fmla="*/ 2147483647 w 4116"/>
              <a:gd name="T39" fmla="*/ 2147483647 h 3909"/>
              <a:gd name="T40" fmla="*/ 2147483647 w 4116"/>
              <a:gd name="T41" fmla="*/ 2147483647 h 3909"/>
              <a:gd name="T42" fmla="*/ 2147483647 w 4116"/>
              <a:gd name="T43" fmla="*/ 2147483647 h 3909"/>
              <a:gd name="T44" fmla="*/ 2147483647 w 4116"/>
              <a:gd name="T45" fmla="*/ 2147483647 h 3909"/>
              <a:gd name="T46" fmla="*/ 2147483647 w 4116"/>
              <a:gd name="T47" fmla="*/ 2147483647 h 3909"/>
              <a:gd name="T48" fmla="*/ 2147483647 w 4116"/>
              <a:gd name="T49" fmla="*/ 2147483647 h 3909"/>
              <a:gd name="T50" fmla="*/ 2147483647 w 4116"/>
              <a:gd name="T51" fmla="*/ 2147483647 h 3909"/>
              <a:gd name="T52" fmla="*/ 2147483647 w 4116"/>
              <a:gd name="T53" fmla="*/ 2147483647 h 3909"/>
              <a:gd name="T54" fmla="*/ 2147483647 w 4116"/>
              <a:gd name="T55" fmla="*/ 2147483647 h 3909"/>
              <a:gd name="T56" fmla="*/ 2147483647 w 4116"/>
              <a:gd name="T57" fmla="*/ 2147483647 h 3909"/>
              <a:gd name="T58" fmla="*/ 2147483647 w 4116"/>
              <a:gd name="T59" fmla="*/ 2147483647 h 3909"/>
              <a:gd name="T60" fmla="*/ 2147483647 w 4116"/>
              <a:gd name="T61" fmla="*/ 2147483647 h 3909"/>
              <a:gd name="T62" fmla="*/ 2147483647 w 4116"/>
              <a:gd name="T63" fmla="*/ 2147483647 h 3909"/>
              <a:gd name="T64" fmla="*/ 2147483647 w 4116"/>
              <a:gd name="T65" fmla="*/ 2147483647 h 3909"/>
              <a:gd name="T66" fmla="*/ 2147483647 w 4116"/>
              <a:gd name="T67" fmla="*/ 2147483647 h 3909"/>
              <a:gd name="T68" fmla="*/ 2147483647 w 4116"/>
              <a:gd name="T69" fmla="*/ 2147483647 h 3909"/>
              <a:gd name="T70" fmla="*/ 2147483647 w 4116"/>
              <a:gd name="T71" fmla="*/ 2147483647 h 3909"/>
              <a:gd name="T72" fmla="*/ 2147483647 w 4116"/>
              <a:gd name="T73" fmla="*/ 2147483647 h 3909"/>
              <a:gd name="T74" fmla="*/ 2147483647 w 4116"/>
              <a:gd name="T75" fmla="*/ 2147483647 h 3909"/>
              <a:gd name="T76" fmla="*/ 2147483647 w 4116"/>
              <a:gd name="T77" fmla="*/ 2147483647 h 3909"/>
              <a:gd name="T78" fmla="*/ 2147483647 w 4116"/>
              <a:gd name="T79" fmla="*/ 2147483647 h 3909"/>
              <a:gd name="T80" fmla="*/ 2147483647 w 4116"/>
              <a:gd name="T81" fmla="*/ 2147483647 h 3909"/>
              <a:gd name="T82" fmla="*/ 2147483647 w 4116"/>
              <a:gd name="T83" fmla="*/ 2147483647 h 3909"/>
              <a:gd name="T84" fmla="*/ 2147483647 w 4116"/>
              <a:gd name="T85" fmla="*/ 2147483647 h 3909"/>
              <a:gd name="T86" fmla="*/ 0 w 4116"/>
              <a:gd name="T87" fmla="*/ 2147483647 h 3909"/>
              <a:gd name="T88" fmla="*/ 2147483647 w 4116"/>
              <a:gd name="T89" fmla="*/ 2147483647 h 390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116"/>
              <a:gd name="T136" fmla="*/ 0 h 3909"/>
              <a:gd name="T137" fmla="*/ 4116 w 4116"/>
              <a:gd name="T138" fmla="*/ 3909 h 390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116" h="3909">
                <a:moveTo>
                  <a:pt x="2" y="227"/>
                </a:moveTo>
                <a:cubicBezTo>
                  <a:pt x="161" y="298"/>
                  <a:pt x="192" y="302"/>
                  <a:pt x="258" y="333"/>
                </a:cubicBezTo>
                <a:cubicBezTo>
                  <a:pt x="300" y="361"/>
                  <a:pt x="358" y="385"/>
                  <a:pt x="400" y="413"/>
                </a:cubicBezTo>
                <a:cubicBezTo>
                  <a:pt x="473" y="459"/>
                  <a:pt x="605" y="510"/>
                  <a:pt x="722" y="601"/>
                </a:cubicBezTo>
                <a:cubicBezTo>
                  <a:pt x="797" y="664"/>
                  <a:pt x="995" y="840"/>
                  <a:pt x="1088" y="959"/>
                </a:cubicBezTo>
                <a:cubicBezTo>
                  <a:pt x="1144" y="1047"/>
                  <a:pt x="1231" y="1211"/>
                  <a:pt x="1274" y="1347"/>
                </a:cubicBezTo>
                <a:cubicBezTo>
                  <a:pt x="1310" y="1481"/>
                  <a:pt x="1340" y="1700"/>
                  <a:pt x="1322" y="1807"/>
                </a:cubicBezTo>
                <a:cubicBezTo>
                  <a:pt x="1291" y="1868"/>
                  <a:pt x="1258" y="1931"/>
                  <a:pt x="1180" y="1991"/>
                </a:cubicBezTo>
                <a:cubicBezTo>
                  <a:pt x="1128" y="2043"/>
                  <a:pt x="1034" y="2149"/>
                  <a:pt x="812" y="2177"/>
                </a:cubicBezTo>
                <a:cubicBezTo>
                  <a:pt x="767" y="2199"/>
                  <a:pt x="683" y="2195"/>
                  <a:pt x="684" y="2185"/>
                </a:cubicBezTo>
                <a:cubicBezTo>
                  <a:pt x="685" y="2175"/>
                  <a:pt x="825" y="2126"/>
                  <a:pt x="821" y="2118"/>
                </a:cubicBezTo>
                <a:cubicBezTo>
                  <a:pt x="777" y="2126"/>
                  <a:pt x="702" y="2127"/>
                  <a:pt x="658" y="2135"/>
                </a:cubicBezTo>
                <a:cubicBezTo>
                  <a:pt x="602" y="2146"/>
                  <a:pt x="564" y="2198"/>
                  <a:pt x="518" y="2229"/>
                </a:cubicBezTo>
                <a:cubicBezTo>
                  <a:pt x="497" y="2260"/>
                  <a:pt x="473" y="2294"/>
                  <a:pt x="444" y="2318"/>
                </a:cubicBezTo>
                <a:cubicBezTo>
                  <a:pt x="406" y="2350"/>
                  <a:pt x="372" y="2404"/>
                  <a:pt x="355" y="2451"/>
                </a:cubicBezTo>
                <a:cubicBezTo>
                  <a:pt x="344" y="2509"/>
                  <a:pt x="357" y="2606"/>
                  <a:pt x="380" y="2665"/>
                </a:cubicBezTo>
                <a:cubicBezTo>
                  <a:pt x="411" y="2709"/>
                  <a:pt x="448" y="2775"/>
                  <a:pt x="492" y="2805"/>
                </a:cubicBezTo>
                <a:cubicBezTo>
                  <a:pt x="586" y="2925"/>
                  <a:pt x="607" y="2928"/>
                  <a:pt x="658" y="2979"/>
                </a:cubicBezTo>
                <a:cubicBezTo>
                  <a:pt x="734" y="3038"/>
                  <a:pt x="884" y="3161"/>
                  <a:pt x="958" y="3209"/>
                </a:cubicBezTo>
                <a:cubicBezTo>
                  <a:pt x="1004" y="3232"/>
                  <a:pt x="1022" y="3241"/>
                  <a:pt x="1104" y="3283"/>
                </a:cubicBezTo>
                <a:cubicBezTo>
                  <a:pt x="1138" y="3294"/>
                  <a:pt x="1150" y="3307"/>
                  <a:pt x="1248" y="3355"/>
                </a:cubicBezTo>
                <a:cubicBezTo>
                  <a:pt x="1354" y="3411"/>
                  <a:pt x="1349" y="3402"/>
                  <a:pt x="1389" y="3425"/>
                </a:cubicBezTo>
                <a:cubicBezTo>
                  <a:pt x="1432" y="3450"/>
                  <a:pt x="1440" y="3444"/>
                  <a:pt x="1488" y="3453"/>
                </a:cubicBezTo>
                <a:cubicBezTo>
                  <a:pt x="1540" y="3480"/>
                  <a:pt x="1581" y="3488"/>
                  <a:pt x="1636" y="3501"/>
                </a:cubicBezTo>
                <a:cubicBezTo>
                  <a:pt x="1782" y="3533"/>
                  <a:pt x="1757" y="3533"/>
                  <a:pt x="1822" y="3543"/>
                </a:cubicBezTo>
                <a:cubicBezTo>
                  <a:pt x="1856" y="3554"/>
                  <a:pt x="1891" y="3561"/>
                  <a:pt x="1926" y="3569"/>
                </a:cubicBezTo>
                <a:cubicBezTo>
                  <a:pt x="2022" y="3599"/>
                  <a:pt x="1996" y="3613"/>
                  <a:pt x="2040" y="3621"/>
                </a:cubicBezTo>
                <a:cubicBezTo>
                  <a:pt x="2068" y="3615"/>
                  <a:pt x="2099" y="3616"/>
                  <a:pt x="2132" y="3623"/>
                </a:cubicBezTo>
                <a:cubicBezTo>
                  <a:pt x="2259" y="3686"/>
                  <a:pt x="2408" y="3709"/>
                  <a:pt x="2546" y="3739"/>
                </a:cubicBezTo>
                <a:cubicBezTo>
                  <a:pt x="2624" y="3753"/>
                  <a:pt x="2588" y="3761"/>
                  <a:pt x="2606" y="3767"/>
                </a:cubicBezTo>
                <a:cubicBezTo>
                  <a:pt x="2624" y="3773"/>
                  <a:pt x="2622" y="3760"/>
                  <a:pt x="2654" y="3777"/>
                </a:cubicBezTo>
                <a:cubicBezTo>
                  <a:pt x="2686" y="3794"/>
                  <a:pt x="2766" y="3835"/>
                  <a:pt x="2796" y="3867"/>
                </a:cubicBezTo>
                <a:cubicBezTo>
                  <a:pt x="2818" y="3876"/>
                  <a:pt x="2777" y="3840"/>
                  <a:pt x="2786" y="3829"/>
                </a:cubicBezTo>
                <a:cubicBezTo>
                  <a:pt x="2795" y="3818"/>
                  <a:pt x="2845" y="3795"/>
                  <a:pt x="2850" y="3803"/>
                </a:cubicBezTo>
                <a:cubicBezTo>
                  <a:pt x="2816" y="3853"/>
                  <a:pt x="2808" y="3871"/>
                  <a:pt x="2814" y="3879"/>
                </a:cubicBezTo>
                <a:cubicBezTo>
                  <a:pt x="2850" y="3847"/>
                  <a:pt x="2856" y="3858"/>
                  <a:pt x="2886" y="3851"/>
                </a:cubicBezTo>
                <a:cubicBezTo>
                  <a:pt x="2916" y="3844"/>
                  <a:pt x="2954" y="3837"/>
                  <a:pt x="2992" y="3837"/>
                </a:cubicBezTo>
                <a:cubicBezTo>
                  <a:pt x="3110" y="3840"/>
                  <a:pt x="2999" y="3851"/>
                  <a:pt x="3117" y="3854"/>
                </a:cubicBezTo>
                <a:cubicBezTo>
                  <a:pt x="3150" y="3865"/>
                  <a:pt x="3229" y="3883"/>
                  <a:pt x="3256" y="3909"/>
                </a:cubicBezTo>
                <a:cubicBezTo>
                  <a:pt x="3324" y="3897"/>
                  <a:pt x="3428" y="3859"/>
                  <a:pt x="3514" y="3861"/>
                </a:cubicBezTo>
                <a:cubicBezTo>
                  <a:pt x="3662" y="3831"/>
                  <a:pt x="3778" y="3833"/>
                  <a:pt x="3884" y="3875"/>
                </a:cubicBezTo>
                <a:cubicBezTo>
                  <a:pt x="4084" y="3853"/>
                  <a:pt x="4082" y="3855"/>
                  <a:pt x="4116" y="3821"/>
                </a:cubicBezTo>
                <a:cubicBezTo>
                  <a:pt x="4116" y="1791"/>
                  <a:pt x="4114" y="2436"/>
                  <a:pt x="4114" y="21"/>
                </a:cubicBezTo>
                <a:cubicBezTo>
                  <a:pt x="1094" y="14"/>
                  <a:pt x="2126" y="0"/>
                  <a:pt x="0" y="15"/>
                </a:cubicBezTo>
                <a:cubicBezTo>
                  <a:pt x="4" y="217"/>
                  <a:pt x="0" y="29"/>
                  <a:pt x="2" y="2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4" name="Freeform 53"/>
          <p:cNvSpPr>
            <a:spLocks/>
          </p:cNvSpPr>
          <p:nvPr/>
        </p:nvSpPr>
        <p:spPr bwMode="auto">
          <a:xfrm>
            <a:off x="3916881" y="3090632"/>
            <a:ext cx="1178944" cy="741341"/>
          </a:xfrm>
          <a:custGeom>
            <a:avLst/>
            <a:gdLst>
              <a:gd name="T0" fmla="*/ 2147483647 w 986"/>
              <a:gd name="T1" fmla="*/ 2147483647 h 570"/>
              <a:gd name="T2" fmla="*/ 2147483647 w 986"/>
              <a:gd name="T3" fmla="*/ 2147483647 h 570"/>
              <a:gd name="T4" fmla="*/ 2147483647 w 986"/>
              <a:gd name="T5" fmla="*/ 2147483647 h 570"/>
              <a:gd name="T6" fmla="*/ 2147483647 w 986"/>
              <a:gd name="T7" fmla="*/ 2147483647 h 570"/>
              <a:gd name="T8" fmla="*/ 2147483647 w 986"/>
              <a:gd name="T9" fmla="*/ 2147483647 h 570"/>
              <a:gd name="T10" fmla="*/ 2147483647 w 986"/>
              <a:gd name="T11" fmla="*/ 2147483647 h 570"/>
              <a:gd name="T12" fmla="*/ 2147483647 w 986"/>
              <a:gd name="T13" fmla="*/ 2147483647 h 570"/>
              <a:gd name="T14" fmla="*/ 2147483647 w 986"/>
              <a:gd name="T15" fmla="*/ 2147483647 h 570"/>
              <a:gd name="T16" fmla="*/ 2147483647 w 986"/>
              <a:gd name="T17" fmla="*/ 2147483647 h 570"/>
              <a:gd name="T18" fmla="*/ 2147483647 w 986"/>
              <a:gd name="T19" fmla="*/ 2147483647 h 570"/>
              <a:gd name="T20" fmla="*/ 2147483647 w 986"/>
              <a:gd name="T21" fmla="*/ 2147483647 h 570"/>
              <a:gd name="T22" fmla="*/ 2147483647 w 986"/>
              <a:gd name="T23" fmla="*/ 2147483647 h 570"/>
              <a:gd name="T24" fmla="*/ 2147483647 w 986"/>
              <a:gd name="T25" fmla="*/ 2147483647 h 570"/>
              <a:gd name="T26" fmla="*/ 2147483647 w 986"/>
              <a:gd name="T27" fmla="*/ 2147483647 h 570"/>
              <a:gd name="T28" fmla="*/ 2147483647 w 986"/>
              <a:gd name="T29" fmla="*/ 2147483647 h 570"/>
              <a:gd name="T30" fmla="*/ 2147483647 w 986"/>
              <a:gd name="T31" fmla="*/ 2147483647 h 570"/>
              <a:gd name="T32" fmla="*/ 2147483647 w 986"/>
              <a:gd name="T33" fmla="*/ 2147483647 h 570"/>
              <a:gd name="T34" fmla="*/ 2147483647 w 986"/>
              <a:gd name="T35" fmla="*/ 2147483647 h 570"/>
              <a:gd name="T36" fmla="*/ 2147483647 w 986"/>
              <a:gd name="T37" fmla="*/ 2147483647 h 570"/>
              <a:gd name="T38" fmla="*/ 2147483647 w 986"/>
              <a:gd name="T39" fmla="*/ 2147483647 h 570"/>
              <a:gd name="T40" fmla="*/ 2147483647 w 986"/>
              <a:gd name="T41" fmla="*/ 2147483647 h 570"/>
              <a:gd name="T42" fmla="*/ 2147483647 w 986"/>
              <a:gd name="T43" fmla="*/ 2147483647 h 570"/>
              <a:gd name="T44" fmla="*/ 2147483647 w 986"/>
              <a:gd name="T45" fmla="*/ 2147483647 h 570"/>
              <a:gd name="T46" fmla="*/ 2147483647 w 986"/>
              <a:gd name="T47" fmla="*/ 2147483647 h 570"/>
              <a:gd name="T48" fmla="*/ 2147483647 w 986"/>
              <a:gd name="T49" fmla="*/ 2147483647 h 570"/>
              <a:gd name="T50" fmla="*/ 2147483647 w 986"/>
              <a:gd name="T51" fmla="*/ 2147483647 h 570"/>
              <a:gd name="T52" fmla="*/ 2147483647 w 986"/>
              <a:gd name="T53" fmla="*/ 2147483647 h 570"/>
              <a:gd name="T54" fmla="*/ 2147483647 w 986"/>
              <a:gd name="T55" fmla="*/ 2147483647 h 570"/>
              <a:gd name="T56" fmla="*/ 2147483647 w 986"/>
              <a:gd name="T57" fmla="*/ 2147483647 h 570"/>
              <a:gd name="T58" fmla="*/ 2147483647 w 986"/>
              <a:gd name="T59" fmla="*/ 2147483647 h 5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86"/>
              <a:gd name="T91" fmla="*/ 0 h 570"/>
              <a:gd name="T92" fmla="*/ 986 w 986"/>
              <a:gd name="T93" fmla="*/ 570 h 5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86" h="570">
                <a:moveTo>
                  <a:pt x="274" y="553"/>
                </a:moveTo>
                <a:cubicBezTo>
                  <a:pt x="262" y="549"/>
                  <a:pt x="233" y="550"/>
                  <a:pt x="222" y="543"/>
                </a:cubicBezTo>
                <a:cubicBezTo>
                  <a:pt x="217" y="536"/>
                  <a:pt x="215" y="528"/>
                  <a:pt x="208" y="523"/>
                </a:cubicBezTo>
                <a:cubicBezTo>
                  <a:pt x="190" y="497"/>
                  <a:pt x="158" y="435"/>
                  <a:pt x="132" y="385"/>
                </a:cubicBezTo>
                <a:cubicBezTo>
                  <a:pt x="119" y="355"/>
                  <a:pt x="63" y="257"/>
                  <a:pt x="48" y="221"/>
                </a:cubicBezTo>
                <a:cubicBezTo>
                  <a:pt x="42" y="205"/>
                  <a:pt x="32" y="190"/>
                  <a:pt x="26" y="173"/>
                </a:cubicBezTo>
                <a:cubicBezTo>
                  <a:pt x="24" y="150"/>
                  <a:pt x="23" y="138"/>
                  <a:pt x="10" y="121"/>
                </a:cubicBezTo>
                <a:cubicBezTo>
                  <a:pt x="5" y="103"/>
                  <a:pt x="0" y="81"/>
                  <a:pt x="18" y="69"/>
                </a:cubicBezTo>
                <a:cubicBezTo>
                  <a:pt x="22" y="64"/>
                  <a:pt x="23" y="61"/>
                  <a:pt x="28" y="57"/>
                </a:cubicBezTo>
                <a:cubicBezTo>
                  <a:pt x="32" y="54"/>
                  <a:pt x="40" y="49"/>
                  <a:pt x="40" y="49"/>
                </a:cubicBezTo>
                <a:cubicBezTo>
                  <a:pt x="49" y="35"/>
                  <a:pt x="44" y="40"/>
                  <a:pt x="54" y="33"/>
                </a:cubicBezTo>
                <a:cubicBezTo>
                  <a:pt x="66" y="15"/>
                  <a:pt x="86" y="11"/>
                  <a:pt x="106" y="9"/>
                </a:cubicBezTo>
                <a:cubicBezTo>
                  <a:pt x="133" y="0"/>
                  <a:pt x="177" y="8"/>
                  <a:pt x="202" y="9"/>
                </a:cubicBezTo>
                <a:cubicBezTo>
                  <a:pt x="224" y="13"/>
                  <a:pt x="246" y="15"/>
                  <a:pt x="268" y="19"/>
                </a:cubicBezTo>
                <a:cubicBezTo>
                  <a:pt x="311" y="62"/>
                  <a:pt x="390" y="60"/>
                  <a:pt x="444" y="61"/>
                </a:cubicBezTo>
                <a:cubicBezTo>
                  <a:pt x="466" y="64"/>
                  <a:pt x="490" y="73"/>
                  <a:pt x="510" y="83"/>
                </a:cubicBezTo>
                <a:cubicBezTo>
                  <a:pt x="529" y="91"/>
                  <a:pt x="515" y="82"/>
                  <a:pt x="560" y="107"/>
                </a:cubicBezTo>
                <a:cubicBezTo>
                  <a:pt x="601" y="130"/>
                  <a:pt x="733" y="209"/>
                  <a:pt x="778" y="235"/>
                </a:cubicBezTo>
                <a:cubicBezTo>
                  <a:pt x="791" y="241"/>
                  <a:pt x="795" y="246"/>
                  <a:pt x="820" y="261"/>
                </a:cubicBezTo>
                <a:cubicBezTo>
                  <a:pt x="968" y="318"/>
                  <a:pt x="968" y="315"/>
                  <a:pt x="986" y="328"/>
                </a:cubicBezTo>
                <a:cubicBezTo>
                  <a:pt x="964" y="359"/>
                  <a:pt x="968" y="351"/>
                  <a:pt x="926" y="409"/>
                </a:cubicBezTo>
                <a:cubicBezTo>
                  <a:pt x="909" y="418"/>
                  <a:pt x="821" y="483"/>
                  <a:pt x="812" y="487"/>
                </a:cubicBezTo>
                <a:cubicBezTo>
                  <a:pt x="786" y="499"/>
                  <a:pt x="731" y="512"/>
                  <a:pt x="708" y="523"/>
                </a:cubicBezTo>
                <a:cubicBezTo>
                  <a:pt x="683" y="531"/>
                  <a:pt x="675" y="533"/>
                  <a:pt x="663" y="538"/>
                </a:cubicBezTo>
                <a:cubicBezTo>
                  <a:pt x="661" y="537"/>
                  <a:pt x="634" y="541"/>
                  <a:pt x="632" y="541"/>
                </a:cubicBezTo>
                <a:cubicBezTo>
                  <a:pt x="602" y="537"/>
                  <a:pt x="519" y="506"/>
                  <a:pt x="484" y="501"/>
                </a:cubicBezTo>
                <a:cubicBezTo>
                  <a:pt x="461" y="506"/>
                  <a:pt x="458" y="515"/>
                  <a:pt x="428" y="523"/>
                </a:cubicBezTo>
                <a:cubicBezTo>
                  <a:pt x="409" y="522"/>
                  <a:pt x="339" y="526"/>
                  <a:pt x="320" y="527"/>
                </a:cubicBezTo>
                <a:cubicBezTo>
                  <a:pt x="314" y="531"/>
                  <a:pt x="318" y="557"/>
                  <a:pt x="310" y="559"/>
                </a:cubicBezTo>
                <a:cubicBezTo>
                  <a:pt x="300" y="570"/>
                  <a:pt x="287" y="547"/>
                  <a:pt x="274" y="553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5" name="Freeform 54"/>
          <p:cNvSpPr>
            <a:spLocks/>
          </p:cNvSpPr>
          <p:nvPr/>
        </p:nvSpPr>
        <p:spPr bwMode="auto">
          <a:xfrm>
            <a:off x="3671383" y="3037574"/>
            <a:ext cx="610277" cy="1193811"/>
          </a:xfrm>
          <a:custGeom>
            <a:avLst/>
            <a:gdLst>
              <a:gd name="T0" fmla="*/ 2147483647 w 511"/>
              <a:gd name="T1" fmla="*/ 2147483647 h 921"/>
              <a:gd name="T2" fmla="*/ 2147483647 w 511"/>
              <a:gd name="T3" fmla="*/ 2147483647 h 921"/>
              <a:gd name="T4" fmla="*/ 2147483647 w 511"/>
              <a:gd name="T5" fmla="*/ 2147483647 h 921"/>
              <a:gd name="T6" fmla="*/ 2147483647 w 511"/>
              <a:gd name="T7" fmla="*/ 2147483647 h 921"/>
              <a:gd name="T8" fmla="*/ 2147483647 w 511"/>
              <a:gd name="T9" fmla="*/ 2147483647 h 921"/>
              <a:gd name="T10" fmla="*/ 2147483647 w 511"/>
              <a:gd name="T11" fmla="*/ 2147483647 h 921"/>
              <a:gd name="T12" fmla="*/ 2147483647 w 511"/>
              <a:gd name="T13" fmla="*/ 2147483647 h 921"/>
              <a:gd name="T14" fmla="*/ 2147483647 w 511"/>
              <a:gd name="T15" fmla="*/ 2147483647 h 921"/>
              <a:gd name="T16" fmla="*/ 2147483647 w 511"/>
              <a:gd name="T17" fmla="*/ 2147483647 h 921"/>
              <a:gd name="T18" fmla="*/ 2147483647 w 511"/>
              <a:gd name="T19" fmla="*/ 2147483647 h 921"/>
              <a:gd name="T20" fmla="*/ 2147483647 w 511"/>
              <a:gd name="T21" fmla="*/ 2147483647 h 921"/>
              <a:gd name="T22" fmla="*/ 2147483647 w 511"/>
              <a:gd name="T23" fmla="*/ 2147483647 h 921"/>
              <a:gd name="T24" fmla="*/ 2147483647 w 511"/>
              <a:gd name="T25" fmla="*/ 2147483647 h 921"/>
              <a:gd name="T26" fmla="*/ 2147483647 w 511"/>
              <a:gd name="T27" fmla="*/ 2147483647 h 921"/>
              <a:gd name="T28" fmla="*/ 2147483647 w 511"/>
              <a:gd name="T29" fmla="*/ 2147483647 h 921"/>
              <a:gd name="T30" fmla="*/ 2147483647 w 511"/>
              <a:gd name="T31" fmla="*/ 2147483647 h 921"/>
              <a:gd name="T32" fmla="*/ 2147483647 w 511"/>
              <a:gd name="T33" fmla="*/ 2147483647 h 921"/>
              <a:gd name="T34" fmla="*/ 2147483647 w 511"/>
              <a:gd name="T35" fmla="*/ 2147483647 h 921"/>
              <a:gd name="T36" fmla="*/ 2147483647 w 511"/>
              <a:gd name="T37" fmla="*/ 2147483647 h 921"/>
              <a:gd name="T38" fmla="*/ 2147483647 w 511"/>
              <a:gd name="T39" fmla="*/ 2147483647 h 921"/>
              <a:gd name="T40" fmla="*/ 2147483647 w 511"/>
              <a:gd name="T41" fmla="*/ 2147483647 h 921"/>
              <a:gd name="T42" fmla="*/ 2147483647 w 511"/>
              <a:gd name="T43" fmla="*/ 2147483647 h 921"/>
              <a:gd name="T44" fmla="*/ 2147483647 w 511"/>
              <a:gd name="T45" fmla="*/ 2147483647 h 921"/>
              <a:gd name="T46" fmla="*/ 2147483647 w 511"/>
              <a:gd name="T47" fmla="*/ 2147483647 h 921"/>
              <a:gd name="T48" fmla="*/ 2147483647 w 511"/>
              <a:gd name="T49" fmla="*/ 2147483647 h 921"/>
              <a:gd name="T50" fmla="*/ 2147483647 w 511"/>
              <a:gd name="T51" fmla="*/ 2147483647 h 921"/>
              <a:gd name="T52" fmla="*/ 2147483647 w 511"/>
              <a:gd name="T53" fmla="*/ 2147483647 h 921"/>
              <a:gd name="T54" fmla="*/ 2147483647 w 511"/>
              <a:gd name="T55" fmla="*/ 2147483647 h 921"/>
              <a:gd name="T56" fmla="*/ 2147483647 w 511"/>
              <a:gd name="T57" fmla="*/ 2147483647 h 921"/>
              <a:gd name="T58" fmla="*/ 2147483647 w 511"/>
              <a:gd name="T59" fmla="*/ 2147483647 h 921"/>
              <a:gd name="T60" fmla="*/ 2147483647 w 511"/>
              <a:gd name="T61" fmla="*/ 2147483647 h 921"/>
              <a:gd name="T62" fmla="*/ 2147483647 w 511"/>
              <a:gd name="T63" fmla="*/ 2147483647 h 921"/>
              <a:gd name="T64" fmla="*/ 2147483647 w 511"/>
              <a:gd name="T65" fmla="*/ 2147483647 h 921"/>
              <a:gd name="T66" fmla="*/ 2147483647 w 511"/>
              <a:gd name="T67" fmla="*/ 2147483647 h 921"/>
              <a:gd name="T68" fmla="*/ 2147483647 w 511"/>
              <a:gd name="T69" fmla="*/ 2147483647 h 921"/>
              <a:gd name="T70" fmla="*/ 2147483647 w 511"/>
              <a:gd name="T71" fmla="*/ 2147483647 h 921"/>
              <a:gd name="T72" fmla="*/ 2147483647 w 511"/>
              <a:gd name="T73" fmla="*/ 2147483647 h 921"/>
              <a:gd name="T74" fmla="*/ 2147483647 w 511"/>
              <a:gd name="T75" fmla="*/ 2147483647 h 921"/>
              <a:gd name="T76" fmla="*/ 2147483647 w 511"/>
              <a:gd name="T77" fmla="*/ 2147483647 h 921"/>
              <a:gd name="T78" fmla="*/ 2147483647 w 511"/>
              <a:gd name="T79" fmla="*/ 2147483647 h 921"/>
              <a:gd name="T80" fmla="*/ 2147483647 w 511"/>
              <a:gd name="T81" fmla="*/ 2147483647 h 921"/>
              <a:gd name="T82" fmla="*/ 2147483647 w 511"/>
              <a:gd name="T83" fmla="*/ 2147483647 h 921"/>
              <a:gd name="T84" fmla="*/ 2147483647 w 511"/>
              <a:gd name="T85" fmla="*/ 2147483647 h 921"/>
              <a:gd name="T86" fmla="*/ 2147483647 w 511"/>
              <a:gd name="T87" fmla="*/ 2147483647 h 921"/>
              <a:gd name="T88" fmla="*/ 2147483647 w 511"/>
              <a:gd name="T89" fmla="*/ 2147483647 h 92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1"/>
              <a:gd name="T136" fmla="*/ 0 h 921"/>
              <a:gd name="T137" fmla="*/ 511 w 511"/>
              <a:gd name="T138" fmla="*/ 921 h 92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1" h="921">
                <a:moveTo>
                  <a:pt x="259" y="13"/>
                </a:moveTo>
                <a:cubicBezTo>
                  <a:pt x="261" y="28"/>
                  <a:pt x="265" y="28"/>
                  <a:pt x="269" y="41"/>
                </a:cubicBezTo>
                <a:cubicBezTo>
                  <a:pt x="267" y="49"/>
                  <a:pt x="260" y="56"/>
                  <a:pt x="251" y="59"/>
                </a:cubicBezTo>
                <a:cubicBezTo>
                  <a:pt x="239" y="74"/>
                  <a:pt x="199" y="100"/>
                  <a:pt x="193" y="121"/>
                </a:cubicBezTo>
                <a:cubicBezTo>
                  <a:pt x="194" y="145"/>
                  <a:pt x="190" y="161"/>
                  <a:pt x="208" y="189"/>
                </a:cubicBezTo>
                <a:cubicBezTo>
                  <a:pt x="215" y="210"/>
                  <a:pt x="221" y="242"/>
                  <a:pt x="232" y="261"/>
                </a:cubicBezTo>
                <a:cubicBezTo>
                  <a:pt x="239" y="288"/>
                  <a:pt x="299" y="386"/>
                  <a:pt x="310" y="411"/>
                </a:cubicBezTo>
                <a:cubicBezTo>
                  <a:pt x="326" y="445"/>
                  <a:pt x="344" y="483"/>
                  <a:pt x="367" y="523"/>
                </a:cubicBezTo>
                <a:cubicBezTo>
                  <a:pt x="383" y="550"/>
                  <a:pt x="383" y="552"/>
                  <a:pt x="402" y="576"/>
                </a:cubicBezTo>
                <a:cubicBezTo>
                  <a:pt x="410" y="601"/>
                  <a:pt x="425" y="605"/>
                  <a:pt x="449" y="607"/>
                </a:cubicBezTo>
                <a:cubicBezTo>
                  <a:pt x="464" y="612"/>
                  <a:pt x="499" y="615"/>
                  <a:pt x="511" y="618"/>
                </a:cubicBezTo>
                <a:cubicBezTo>
                  <a:pt x="511" y="625"/>
                  <a:pt x="476" y="679"/>
                  <a:pt x="465" y="693"/>
                </a:cubicBezTo>
                <a:cubicBezTo>
                  <a:pt x="461" y="710"/>
                  <a:pt x="467" y="734"/>
                  <a:pt x="466" y="753"/>
                </a:cubicBezTo>
                <a:cubicBezTo>
                  <a:pt x="465" y="774"/>
                  <a:pt x="457" y="769"/>
                  <a:pt x="435" y="846"/>
                </a:cubicBezTo>
                <a:cubicBezTo>
                  <a:pt x="432" y="859"/>
                  <a:pt x="416" y="869"/>
                  <a:pt x="412" y="882"/>
                </a:cubicBezTo>
                <a:cubicBezTo>
                  <a:pt x="410" y="891"/>
                  <a:pt x="399" y="906"/>
                  <a:pt x="391" y="913"/>
                </a:cubicBezTo>
                <a:cubicBezTo>
                  <a:pt x="384" y="919"/>
                  <a:pt x="327" y="914"/>
                  <a:pt x="319" y="919"/>
                </a:cubicBezTo>
                <a:cubicBezTo>
                  <a:pt x="295" y="921"/>
                  <a:pt x="331" y="889"/>
                  <a:pt x="325" y="870"/>
                </a:cubicBezTo>
                <a:cubicBezTo>
                  <a:pt x="324" y="861"/>
                  <a:pt x="350" y="841"/>
                  <a:pt x="348" y="832"/>
                </a:cubicBezTo>
                <a:cubicBezTo>
                  <a:pt x="346" y="825"/>
                  <a:pt x="331" y="823"/>
                  <a:pt x="325" y="821"/>
                </a:cubicBezTo>
                <a:cubicBezTo>
                  <a:pt x="322" y="808"/>
                  <a:pt x="318" y="798"/>
                  <a:pt x="311" y="787"/>
                </a:cubicBezTo>
                <a:cubicBezTo>
                  <a:pt x="307" y="780"/>
                  <a:pt x="299" y="767"/>
                  <a:pt x="299" y="767"/>
                </a:cubicBezTo>
                <a:cubicBezTo>
                  <a:pt x="302" y="743"/>
                  <a:pt x="320" y="725"/>
                  <a:pt x="333" y="705"/>
                </a:cubicBezTo>
                <a:cubicBezTo>
                  <a:pt x="312" y="658"/>
                  <a:pt x="322" y="654"/>
                  <a:pt x="291" y="615"/>
                </a:cubicBezTo>
                <a:cubicBezTo>
                  <a:pt x="266" y="616"/>
                  <a:pt x="247" y="610"/>
                  <a:pt x="221" y="607"/>
                </a:cubicBezTo>
                <a:cubicBezTo>
                  <a:pt x="206" y="602"/>
                  <a:pt x="190" y="600"/>
                  <a:pt x="177" y="591"/>
                </a:cubicBezTo>
                <a:cubicBezTo>
                  <a:pt x="167" y="577"/>
                  <a:pt x="173" y="581"/>
                  <a:pt x="161" y="575"/>
                </a:cubicBezTo>
                <a:cubicBezTo>
                  <a:pt x="143" y="548"/>
                  <a:pt x="134" y="547"/>
                  <a:pt x="99" y="545"/>
                </a:cubicBezTo>
                <a:cubicBezTo>
                  <a:pt x="92" y="525"/>
                  <a:pt x="93" y="503"/>
                  <a:pt x="87" y="483"/>
                </a:cubicBezTo>
                <a:cubicBezTo>
                  <a:pt x="81" y="460"/>
                  <a:pt x="86" y="479"/>
                  <a:pt x="79" y="465"/>
                </a:cubicBezTo>
                <a:cubicBezTo>
                  <a:pt x="80" y="462"/>
                  <a:pt x="87" y="463"/>
                  <a:pt x="93" y="465"/>
                </a:cubicBezTo>
                <a:cubicBezTo>
                  <a:pt x="107" y="475"/>
                  <a:pt x="100" y="472"/>
                  <a:pt x="113" y="475"/>
                </a:cubicBezTo>
                <a:cubicBezTo>
                  <a:pt x="143" y="455"/>
                  <a:pt x="113" y="424"/>
                  <a:pt x="99" y="405"/>
                </a:cubicBezTo>
                <a:cubicBezTo>
                  <a:pt x="95" y="393"/>
                  <a:pt x="86" y="390"/>
                  <a:pt x="79" y="379"/>
                </a:cubicBezTo>
                <a:cubicBezTo>
                  <a:pt x="69" y="364"/>
                  <a:pt x="59" y="351"/>
                  <a:pt x="51" y="335"/>
                </a:cubicBezTo>
                <a:cubicBezTo>
                  <a:pt x="50" y="322"/>
                  <a:pt x="51" y="308"/>
                  <a:pt x="49" y="295"/>
                </a:cubicBezTo>
                <a:cubicBezTo>
                  <a:pt x="49" y="291"/>
                  <a:pt x="45" y="283"/>
                  <a:pt x="45" y="283"/>
                </a:cubicBezTo>
                <a:cubicBezTo>
                  <a:pt x="47" y="266"/>
                  <a:pt x="50" y="261"/>
                  <a:pt x="55" y="247"/>
                </a:cubicBezTo>
                <a:cubicBezTo>
                  <a:pt x="53" y="230"/>
                  <a:pt x="51" y="224"/>
                  <a:pt x="35" y="217"/>
                </a:cubicBezTo>
                <a:cubicBezTo>
                  <a:pt x="27" y="214"/>
                  <a:pt x="11" y="205"/>
                  <a:pt x="11" y="205"/>
                </a:cubicBezTo>
                <a:cubicBezTo>
                  <a:pt x="0" y="188"/>
                  <a:pt x="13" y="182"/>
                  <a:pt x="23" y="169"/>
                </a:cubicBezTo>
                <a:cubicBezTo>
                  <a:pt x="37" y="151"/>
                  <a:pt x="44" y="135"/>
                  <a:pt x="65" y="121"/>
                </a:cubicBezTo>
                <a:cubicBezTo>
                  <a:pt x="78" y="101"/>
                  <a:pt x="103" y="65"/>
                  <a:pt x="123" y="55"/>
                </a:cubicBezTo>
                <a:cubicBezTo>
                  <a:pt x="140" y="40"/>
                  <a:pt x="142" y="38"/>
                  <a:pt x="165" y="31"/>
                </a:cubicBezTo>
                <a:cubicBezTo>
                  <a:pt x="196" y="0"/>
                  <a:pt x="199" y="16"/>
                  <a:pt x="259" y="13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" name="Freeform 55"/>
          <p:cNvSpPr>
            <a:spLocks/>
          </p:cNvSpPr>
          <p:nvPr/>
        </p:nvSpPr>
        <p:spPr bwMode="auto">
          <a:xfrm>
            <a:off x="4008422" y="1718486"/>
            <a:ext cx="744815" cy="1419310"/>
          </a:xfrm>
          <a:custGeom>
            <a:avLst/>
            <a:gdLst>
              <a:gd name="T0" fmla="*/ 2147483647 w 623"/>
              <a:gd name="T1" fmla="*/ 2147483647 h 1092"/>
              <a:gd name="T2" fmla="*/ 2147483647 w 623"/>
              <a:gd name="T3" fmla="*/ 2147483647 h 1092"/>
              <a:gd name="T4" fmla="*/ 2147483647 w 623"/>
              <a:gd name="T5" fmla="*/ 2147483647 h 1092"/>
              <a:gd name="T6" fmla="*/ 2147483647 w 623"/>
              <a:gd name="T7" fmla="*/ 2147483647 h 1092"/>
              <a:gd name="T8" fmla="*/ 2147483647 w 623"/>
              <a:gd name="T9" fmla="*/ 2147483647 h 1092"/>
              <a:gd name="T10" fmla="*/ 2147483647 w 623"/>
              <a:gd name="T11" fmla="*/ 2147483647 h 1092"/>
              <a:gd name="T12" fmla="*/ 2147483647 w 623"/>
              <a:gd name="T13" fmla="*/ 2147483647 h 1092"/>
              <a:gd name="T14" fmla="*/ 2147483647 w 623"/>
              <a:gd name="T15" fmla="*/ 2147483647 h 1092"/>
              <a:gd name="T16" fmla="*/ 2147483647 w 623"/>
              <a:gd name="T17" fmla="*/ 2147483647 h 1092"/>
              <a:gd name="T18" fmla="*/ 2147483647 w 623"/>
              <a:gd name="T19" fmla="*/ 2147483647 h 1092"/>
              <a:gd name="T20" fmla="*/ 2147483647 w 623"/>
              <a:gd name="T21" fmla="*/ 2147483647 h 1092"/>
              <a:gd name="T22" fmla="*/ 2147483647 w 623"/>
              <a:gd name="T23" fmla="*/ 2147483647 h 1092"/>
              <a:gd name="T24" fmla="*/ 2147483647 w 623"/>
              <a:gd name="T25" fmla="*/ 2147483647 h 1092"/>
              <a:gd name="T26" fmla="*/ 2147483647 w 623"/>
              <a:gd name="T27" fmla="*/ 2147483647 h 1092"/>
              <a:gd name="T28" fmla="*/ 2147483647 w 623"/>
              <a:gd name="T29" fmla="*/ 2147483647 h 1092"/>
              <a:gd name="T30" fmla="*/ 2147483647 w 623"/>
              <a:gd name="T31" fmla="*/ 2147483647 h 1092"/>
              <a:gd name="T32" fmla="*/ 2147483647 w 623"/>
              <a:gd name="T33" fmla="*/ 2147483647 h 1092"/>
              <a:gd name="T34" fmla="*/ 2147483647 w 623"/>
              <a:gd name="T35" fmla="*/ 2147483647 h 1092"/>
              <a:gd name="T36" fmla="*/ 2147483647 w 623"/>
              <a:gd name="T37" fmla="*/ 2147483647 h 1092"/>
              <a:gd name="T38" fmla="*/ 2147483647 w 623"/>
              <a:gd name="T39" fmla="*/ 2147483647 h 1092"/>
              <a:gd name="T40" fmla="*/ 2147483647 w 623"/>
              <a:gd name="T41" fmla="*/ 2147483647 h 1092"/>
              <a:gd name="T42" fmla="*/ 2147483647 w 623"/>
              <a:gd name="T43" fmla="*/ 2147483647 h 1092"/>
              <a:gd name="T44" fmla="*/ 2147483647 w 623"/>
              <a:gd name="T45" fmla="*/ 2147483647 h 1092"/>
              <a:gd name="T46" fmla="*/ 2147483647 w 623"/>
              <a:gd name="T47" fmla="*/ 2147483647 h 1092"/>
              <a:gd name="T48" fmla="*/ 2147483647 w 623"/>
              <a:gd name="T49" fmla="*/ 2147483647 h 1092"/>
              <a:gd name="T50" fmla="*/ 2147483647 w 623"/>
              <a:gd name="T51" fmla="*/ 2147483647 h 1092"/>
              <a:gd name="T52" fmla="*/ 2147483647 w 623"/>
              <a:gd name="T53" fmla="*/ 2147483647 h 1092"/>
              <a:gd name="T54" fmla="*/ 2147483647 w 623"/>
              <a:gd name="T55" fmla="*/ 2147483647 h 1092"/>
              <a:gd name="T56" fmla="*/ 2147483647 w 623"/>
              <a:gd name="T57" fmla="*/ 2147483647 h 1092"/>
              <a:gd name="T58" fmla="*/ 2147483647 w 623"/>
              <a:gd name="T59" fmla="*/ 2147483647 h 1092"/>
              <a:gd name="T60" fmla="*/ 0 w 623"/>
              <a:gd name="T61" fmla="*/ 2147483647 h 1092"/>
              <a:gd name="T62" fmla="*/ 2147483647 w 623"/>
              <a:gd name="T63" fmla="*/ 2147483647 h 1092"/>
              <a:gd name="T64" fmla="*/ 2147483647 w 623"/>
              <a:gd name="T65" fmla="*/ 2147483647 h 1092"/>
              <a:gd name="T66" fmla="*/ 2147483647 w 623"/>
              <a:gd name="T67" fmla="*/ 2147483647 h 10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23"/>
              <a:gd name="T103" fmla="*/ 0 h 1092"/>
              <a:gd name="T104" fmla="*/ 623 w 623"/>
              <a:gd name="T105" fmla="*/ 1092 h 109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23" h="1092">
                <a:moveTo>
                  <a:pt x="43" y="10"/>
                </a:moveTo>
                <a:cubicBezTo>
                  <a:pt x="46" y="29"/>
                  <a:pt x="50" y="58"/>
                  <a:pt x="65" y="70"/>
                </a:cubicBezTo>
                <a:cubicBezTo>
                  <a:pt x="73" y="84"/>
                  <a:pt x="82" y="90"/>
                  <a:pt x="97" y="94"/>
                </a:cubicBezTo>
                <a:cubicBezTo>
                  <a:pt x="115" y="88"/>
                  <a:pt x="132" y="80"/>
                  <a:pt x="146" y="66"/>
                </a:cubicBezTo>
                <a:cubicBezTo>
                  <a:pt x="156" y="67"/>
                  <a:pt x="166" y="65"/>
                  <a:pt x="176" y="68"/>
                </a:cubicBezTo>
                <a:cubicBezTo>
                  <a:pt x="181" y="69"/>
                  <a:pt x="183" y="77"/>
                  <a:pt x="187" y="81"/>
                </a:cubicBezTo>
                <a:cubicBezTo>
                  <a:pt x="198" y="91"/>
                  <a:pt x="211" y="104"/>
                  <a:pt x="219" y="117"/>
                </a:cubicBezTo>
                <a:cubicBezTo>
                  <a:pt x="222" y="128"/>
                  <a:pt x="223" y="137"/>
                  <a:pt x="232" y="145"/>
                </a:cubicBezTo>
                <a:cubicBezTo>
                  <a:pt x="236" y="160"/>
                  <a:pt x="252" y="196"/>
                  <a:pt x="262" y="207"/>
                </a:cubicBezTo>
                <a:cubicBezTo>
                  <a:pt x="264" y="216"/>
                  <a:pt x="267" y="224"/>
                  <a:pt x="270" y="233"/>
                </a:cubicBezTo>
                <a:cubicBezTo>
                  <a:pt x="269" y="247"/>
                  <a:pt x="270" y="260"/>
                  <a:pt x="268" y="274"/>
                </a:cubicBezTo>
                <a:cubicBezTo>
                  <a:pt x="267" y="281"/>
                  <a:pt x="258" y="284"/>
                  <a:pt x="253" y="287"/>
                </a:cubicBezTo>
                <a:cubicBezTo>
                  <a:pt x="239" y="297"/>
                  <a:pt x="231" y="314"/>
                  <a:pt x="217" y="323"/>
                </a:cubicBezTo>
                <a:cubicBezTo>
                  <a:pt x="215" y="329"/>
                  <a:pt x="212" y="334"/>
                  <a:pt x="210" y="340"/>
                </a:cubicBezTo>
                <a:cubicBezTo>
                  <a:pt x="211" y="369"/>
                  <a:pt x="205" y="400"/>
                  <a:pt x="215" y="428"/>
                </a:cubicBezTo>
                <a:cubicBezTo>
                  <a:pt x="218" y="435"/>
                  <a:pt x="222" y="436"/>
                  <a:pt x="227" y="441"/>
                </a:cubicBezTo>
                <a:cubicBezTo>
                  <a:pt x="242" y="458"/>
                  <a:pt x="261" y="487"/>
                  <a:pt x="283" y="494"/>
                </a:cubicBezTo>
                <a:cubicBezTo>
                  <a:pt x="295" y="504"/>
                  <a:pt x="314" y="515"/>
                  <a:pt x="328" y="520"/>
                </a:cubicBezTo>
                <a:cubicBezTo>
                  <a:pt x="335" y="527"/>
                  <a:pt x="343" y="532"/>
                  <a:pt x="352" y="537"/>
                </a:cubicBezTo>
                <a:cubicBezTo>
                  <a:pt x="357" y="543"/>
                  <a:pt x="363" y="549"/>
                  <a:pt x="369" y="554"/>
                </a:cubicBezTo>
                <a:cubicBezTo>
                  <a:pt x="367" y="567"/>
                  <a:pt x="361" y="587"/>
                  <a:pt x="347" y="591"/>
                </a:cubicBezTo>
                <a:cubicBezTo>
                  <a:pt x="338" y="600"/>
                  <a:pt x="328" y="615"/>
                  <a:pt x="317" y="618"/>
                </a:cubicBezTo>
                <a:cubicBezTo>
                  <a:pt x="307" y="630"/>
                  <a:pt x="306" y="622"/>
                  <a:pt x="274" y="653"/>
                </a:cubicBezTo>
                <a:cubicBezTo>
                  <a:pt x="262" y="671"/>
                  <a:pt x="256" y="674"/>
                  <a:pt x="292" y="706"/>
                </a:cubicBezTo>
                <a:cubicBezTo>
                  <a:pt x="321" y="721"/>
                  <a:pt x="342" y="732"/>
                  <a:pt x="373" y="769"/>
                </a:cubicBezTo>
                <a:cubicBezTo>
                  <a:pt x="380" y="780"/>
                  <a:pt x="392" y="784"/>
                  <a:pt x="403" y="790"/>
                </a:cubicBezTo>
                <a:cubicBezTo>
                  <a:pt x="415" y="796"/>
                  <a:pt x="420" y="807"/>
                  <a:pt x="431" y="813"/>
                </a:cubicBezTo>
                <a:cubicBezTo>
                  <a:pt x="436" y="822"/>
                  <a:pt x="444" y="827"/>
                  <a:pt x="450" y="835"/>
                </a:cubicBezTo>
                <a:cubicBezTo>
                  <a:pt x="454" y="846"/>
                  <a:pt x="467" y="866"/>
                  <a:pt x="476" y="873"/>
                </a:cubicBezTo>
                <a:cubicBezTo>
                  <a:pt x="480" y="885"/>
                  <a:pt x="482" y="893"/>
                  <a:pt x="489" y="903"/>
                </a:cubicBezTo>
                <a:cubicBezTo>
                  <a:pt x="492" y="907"/>
                  <a:pt x="501" y="918"/>
                  <a:pt x="501" y="918"/>
                </a:cubicBezTo>
                <a:cubicBezTo>
                  <a:pt x="503" y="924"/>
                  <a:pt x="510" y="938"/>
                  <a:pt x="514" y="942"/>
                </a:cubicBezTo>
                <a:cubicBezTo>
                  <a:pt x="517" y="945"/>
                  <a:pt x="565" y="954"/>
                  <a:pt x="570" y="955"/>
                </a:cubicBezTo>
                <a:cubicBezTo>
                  <a:pt x="581" y="962"/>
                  <a:pt x="590" y="969"/>
                  <a:pt x="601" y="976"/>
                </a:cubicBezTo>
                <a:cubicBezTo>
                  <a:pt x="607" y="984"/>
                  <a:pt x="617" y="987"/>
                  <a:pt x="623" y="995"/>
                </a:cubicBezTo>
                <a:cubicBezTo>
                  <a:pt x="620" y="1040"/>
                  <a:pt x="618" y="1044"/>
                  <a:pt x="588" y="1056"/>
                </a:cubicBezTo>
                <a:cubicBezTo>
                  <a:pt x="580" y="1065"/>
                  <a:pt x="569" y="1064"/>
                  <a:pt x="559" y="1070"/>
                </a:cubicBezTo>
                <a:cubicBezTo>
                  <a:pt x="539" y="1075"/>
                  <a:pt x="555" y="1072"/>
                  <a:pt x="495" y="1092"/>
                </a:cubicBezTo>
                <a:cubicBezTo>
                  <a:pt x="476" y="1088"/>
                  <a:pt x="435" y="1070"/>
                  <a:pt x="416" y="1064"/>
                </a:cubicBezTo>
                <a:cubicBezTo>
                  <a:pt x="392" y="1045"/>
                  <a:pt x="349" y="1041"/>
                  <a:pt x="319" y="1034"/>
                </a:cubicBezTo>
                <a:cubicBezTo>
                  <a:pt x="309" y="1031"/>
                  <a:pt x="299" y="1028"/>
                  <a:pt x="289" y="1025"/>
                </a:cubicBezTo>
                <a:cubicBezTo>
                  <a:pt x="285" y="1024"/>
                  <a:pt x="277" y="1021"/>
                  <a:pt x="277" y="1021"/>
                </a:cubicBezTo>
                <a:cubicBezTo>
                  <a:pt x="264" y="1010"/>
                  <a:pt x="271" y="1013"/>
                  <a:pt x="259" y="1010"/>
                </a:cubicBezTo>
                <a:cubicBezTo>
                  <a:pt x="250" y="1001"/>
                  <a:pt x="240" y="991"/>
                  <a:pt x="229" y="985"/>
                </a:cubicBezTo>
                <a:cubicBezTo>
                  <a:pt x="218" y="971"/>
                  <a:pt x="199" y="958"/>
                  <a:pt x="182" y="953"/>
                </a:cubicBezTo>
                <a:cubicBezTo>
                  <a:pt x="179" y="949"/>
                  <a:pt x="157" y="934"/>
                  <a:pt x="152" y="933"/>
                </a:cubicBezTo>
                <a:cubicBezTo>
                  <a:pt x="143" y="927"/>
                  <a:pt x="136" y="925"/>
                  <a:pt x="127" y="920"/>
                </a:cubicBezTo>
                <a:cubicBezTo>
                  <a:pt x="116" y="913"/>
                  <a:pt x="110" y="903"/>
                  <a:pt x="97" y="899"/>
                </a:cubicBezTo>
                <a:cubicBezTo>
                  <a:pt x="80" y="900"/>
                  <a:pt x="69" y="900"/>
                  <a:pt x="54" y="905"/>
                </a:cubicBezTo>
                <a:cubicBezTo>
                  <a:pt x="52" y="898"/>
                  <a:pt x="48" y="896"/>
                  <a:pt x="43" y="890"/>
                </a:cubicBezTo>
                <a:cubicBezTo>
                  <a:pt x="34" y="863"/>
                  <a:pt x="29" y="749"/>
                  <a:pt x="37" y="725"/>
                </a:cubicBezTo>
                <a:cubicBezTo>
                  <a:pt x="39" y="699"/>
                  <a:pt x="47" y="724"/>
                  <a:pt x="65" y="706"/>
                </a:cubicBezTo>
                <a:cubicBezTo>
                  <a:pt x="68" y="696"/>
                  <a:pt x="55" y="687"/>
                  <a:pt x="47" y="681"/>
                </a:cubicBezTo>
                <a:cubicBezTo>
                  <a:pt x="45" y="667"/>
                  <a:pt x="46" y="663"/>
                  <a:pt x="56" y="653"/>
                </a:cubicBezTo>
                <a:cubicBezTo>
                  <a:pt x="59" y="650"/>
                  <a:pt x="67" y="644"/>
                  <a:pt x="67" y="644"/>
                </a:cubicBezTo>
                <a:cubicBezTo>
                  <a:pt x="72" y="628"/>
                  <a:pt x="70" y="611"/>
                  <a:pt x="73" y="595"/>
                </a:cubicBezTo>
                <a:cubicBezTo>
                  <a:pt x="72" y="574"/>
                  <a:pt x="73" y="552"/>
                  <a:pt x="58" y="535"/>
                </a:cubicBezTo>
                <a:cubicBezTo>
                  <a:pt x="51" y="528"/>
                  <a:pt x="35" y="516"/>
                  <a:pt x="35" y="516"/>
                </a:cubicBezTo>
                <a:cubicBezTo>
                  <a:pt x="31" y="509"/>
                  <a:pt x="22" y="503"/>
                  <a:pt x="15" y="499"/>
                </a:cubicBezTo>
                <a:cubicBezTo>
                  <a:pt x="14" y="497"/>
                  <a:pt x="13" y="495"/>
                  <a:pt x="11" y="494"/>
                </a:cubicBezTo>
                <a:cubicBezTo>
                  <a:pt x="9" y="493"/>
                  <a:pt x="6" y="493"/>
                  <a:pt x="5" y="492"/>
                </a:cubicBezTo>
                <a:cubicBezTo>
                  <a:pt x="2" y="489"/>
                  <a:pt x="2" y="484"/>
                  <a:pt x="0" y="481"/>
                </a:cubicBezTo>
                <a:cubicBezTo>
                  <a:pt x="5" y="460"/>
                  <a:pt x="8" y="438"/>
                  <a:pt x="11" y="417"/>
                </a:cubicBezTo>
                <a:cubicBezTo>
                  <a:pt x="12" y="306"/>
                  <a:pt x="11" y="196"/>
                  <a:pt x="13" y="85"/>
                </a:cubicBezTo>
                <a:cubicBezTo>
                  <a:pt x="13" y="82"/>
                  <a:pt x="6" y="75"/>
                  <a:pt x="7" y="73"/>
                </a:cubicBezTo>
                <a:cubicBezTo>
                  <a:pt x="9" y="71"/>
                  <a:pt x="5" y="27"/>
                  <a:pt x="6" y="25"/>
                </a:cubicBezTo>
                <a:cubicBezTo>
                  <a:pt x="10" y="5"/>
                  <a:pt x="21" y="5"/>
                  <a:pt x="39" y="0"/>
                </a:cubicBezTo>
                <a:cubicBezTo>
                  <a:pt x="41" y="7"/>
                  <a:pt x="40" y="4"/>
                  <a:pt x="43" y="1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" name="Freeform 56"/>
          <p:cNvSpPr>
            <a:spLocks/>
          </p:cNvSpPr>
          <p:nvPr/>
        </p:nvSpPr>
        <p:spPr bwMode="auto">
          <a:xfrm>
            <a:off x="4066676" y="1677218"/>
            <a:ext cx="339813" cy="397937"/>
          </a:xfrm>
          <a:custGeom>
            <a:avLst/>
            <a:gdLst>
              <a:gd name="T0" fmla="*/ 2147483647 w 284"/>
              <a:gd name="T1" fmla="*/ 2147483647 h 307"/>
              <a:gd name="T2" fmla="*/ 2147483647 w 284"/>
              <a:gd name="T3" fmla="*/ 0 h 307"/>
              <a:gd name="T4" fmla="*/ 2147483647 w 284"/>
              <a:gd name="T5" fmla="*/ 2147483647 h 307"/>
              <a:gd name="T6" fmla="*/ 2147483647 w 284"/>
              <a:gd name="T7" fmla="*/ 2147483647 h 307"/>
              <a:gd name="T8" fmla="*/ 2147483647 w 284"/>
              <a:gd name="T9" fmla="*/ 2147483647 h 307"/>
              <a:gd name="T10" fmla="*/ 2147483647 w 284"/>
              <a:gd name="T11" fmla="*/ 2147483647 h 307"/>
              <a:gd name="T12" fmla="*/ 2147483647 w 284"/>
              <a:gd name="T13" fmla="*/ 2147483647 h 307"/>
              <a:gd name="T14" fmla="*/ 2147483647 w 284"/>
              <a:gd name="T15" fmla="*/ 2147483647 h 307"/>
              <a:gd name="T16" fmla="*/ 2147483647 w 284"/>
              <a:gd name="T17" fmla="*/ 2147483647 h 307"/>
              <a:gd name="T18" fmla="*/ 2147483647 w 284"/>
              <a:gd name="T19" fmla="*/ 2147483647 h 307"/>
              <a:gd name="T20" fmla="*/ 2147483647 w 284"/>
              <a:gd name="T21" fmla="*/ 2147483647 h 307"/>
              <a:gd name="T22" fmla="*/ 2147483647 w 284"/>
              <a:gd name="T23" fmla="*/ 2147483647 h 307"/>
              <a:gd name="T24" fmla="*/ 2147483647 w 284"/>
              <a:gd name="T25" fmla="*/ 2147483647 h 307"/>
              <a:gd name="T26" fmla="*/ 2147483647 w 284"/>
              <a:gd name="T27" fmla="*/ 2147483647 h 307"/>
              <a:gd name="T28" fmla="*/ 2147483647 w 284"/>
              <a:gd name="T29" fmla="*/ 2147483647 h 307"/>
              <a:gd name="T30" fmla="*/ 2147483647 w 284"/>
              <a:gd name="T31" fmla="*/ 2147483647 h 307"/>
              <a:gd name="T32" fmla="*/ 2147483647 w 284"/>
              <a:gd name="T33" fmla="*/ 2147483647 h 307"/>
              <a:gd name="T34" fmla="*/ 2147483647 w 284"/>
              <a:gd name="T35" fmla="*/ 2147483647 h 307"/>
              <a:gd name="T36" fmla="*/ 2147483647 w 284"/>
              <a:gd name="T37" fmla="*/ 2147483647 h 3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84"/>
              <a:gd name="T58" fmla="*/ 0 h 307"/>
              <a:gd name="T59" fmla="*/ 284 w 284"/>
              <a:gd name="T60" fmla="*/ 307 h 3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84" h="307">
                <a:moveTo>
                  <a:pt x="5" y="24"/>
                </a:moveTo>
                <a:cubicBezTo>
                  <a:pt x="75" y="0"/>
                  <a:pt x="0" y="21"/>
                  <a:pt x="78" y="0"/>
                </a:cubicBezTo>
                <a:cubicBezTo>
                  <a:pt x="108" y="9"/>
                  <a:pt x="83" y="4"/>
                  <a:pt x="185" y="76"/>
                </a:cubicBezTo>
                <a:cubicBezTo>
                  <a:pt x="216" y="174"/>
                  <a:pt x="243" y="214"/>
                  <a:pt x="258" y="245"/>
                </a:cubicBezTo>
                <a:cubicBezTo>
                  <a:pt x="261" y="253"/>
                  <a:pt x="267" y="254"/>
                  <a:pt x="273" y="260"/>
                </a:cubicBezTo>
                <a:cubicBezTo>
                  <a:pt x="277" y="272"/>
                  <a:pt x="280" y="295"/>
                  <a:pt x="284" y="307"/>
                </a:cubicBezTo>
                <a:cubicBezTo>
                  <a:pt x="234" y="304"/>
                  <a:pt x="281" y="306"/>
                  <a:pt x="234" y="302"/>
                </a:cubicBezTo>
                <a:cubicBezTo>
                  <a:pt x="228" y="299"/>
                  <a:pt x="234" y="259"/>
                  <a:pt x="233" y="252"/>
                </a:cubicBezTo>
                <a:cubicBezTo>
                  <a:pt x="227" y="234"/>
                  <a:pt x="208" y="202"/>
                  <a:pt x="200" y="186"/>
                </a:cubicBezTo>
                <a:cubicBezTo>
                  <a:pt x="197" y="177"/>
                  <a:pt x="191" y="168"/>
                  <a:pt x="186" y="160"/>
                </a:cubicBezTo>
                <a:cubicBezTo>
                  <a:pt x="180" y="141"/>
                  <a:pt x="174" y="127"/>
                  <a:pt x="158" y="114"/>
                </a:cubicBezTo>
                <a:cubicBezTo>
                  <a:pt x="150" y="100"/>
                  <a:pt x="138" y="87"/>
                  <a:pt x="123" y="84"/>
                </a:cubicBezTo>
                <a:cubicBezTo>
                  <a:pt x="111" y="81"/>
                  <a:pt x="103" y="84"/>
                  <a:pt x="92" y="88"/>
                </a:cubicBezTo>
                <a:cubicBezTo>
                  <a:pt x="81" y="92"/>
                  <a:pt x="62" y="104"/>
                  <a:pt x="56" y="108"/>
                </a:cubicBezTo>
                <a:cubicBezTo>
                  <a:pt x="54" y="115"/>
                  <a:pt x="62" y="109"/>
                  <a:pt x="56" y="114"/>
                </a:cubicBezTo>
                <a:cubicBezTo>
                  <a:pt x="43" y="110"/>
                  <a:pt x="33" y="102"/>
                  <a:pt x="24" y="90"/>
                </a:cubicBezTo>
                <a:cubicBezTo>
                  <a:pt x="19" y="84"/>
                  <a:pt x="20" y="79"/>
                  <a:pt x="13" y="75"/>
                </a:cubicBezTo>
                <a:cubicBezTo>
                  <a:pt x="9" y="63"/>
                  <a:pt x="6" y="51"/>
                  <a:pt x="3" y="39"/>
                </a:cubicBezTo>
                <a:cubicBezTo>
                  <a:pt x="4" y="34"/>
                  <a:pt x="5" y="24"/>
                  <a:pt x="5" y="24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8" name="Freeform 57"/>
          <p:cNvSpPr>
            <a:spLocks/>
          </p:cNvSpPr>
          <p:nvPr/>
        </p:nvSpPr>
        <p:spPr bwMode="auto">
          <a:xfrm>
            <a:off x="4277500" y="2089894"/>
            <a:ext cx="563118" cy="1139279"/>
          </a:xfrm>
          <a:custGeom>
            <a:avLst/>
            <a:gdLst>
              <a:gd name="T0" fmla="*/ 2147483647 w 472"/>
              <a:gd name="T1" fmla="*/ 0 h 877"/>
              <a:gd name="T2" fmla="*/ 2147483647 w 472"/>
              <a:gd name="T3" fmla="*/ 2147483647 h 877"/>
              <a:gd name="T4" fmla="*/ 2147483647 w 472"/>
              <a:gd name="T5" fmla="*/ 2147483647 h 877"/>
              <a:gd name="T6" fmla="*/ 2147483647 w 472"/>
              <a:gd name="T7" fmla="*/ 2147483647 h 877"/>
              <a:gd name="T8" fmla="*/ 2147483647 w 472"/>
              <a:gd name="T9" fmla="*/ 2147483647 h 877"/>
              <a:gd name="T10" fmla="*/ 2147483647 w 472"/>
              <a:gd name="T11" fmla="*/ 2147483647 h 877"/>
              <a:gd name="T12" fmla="*/ 2147483647 w 472"/>
              <a:gd name="T13" fmla="*/ 2147483647 h 877"/>
              <a:gd name="T14" fmla="*/ 2147483647 w 472"/>
              <a:gd name="T15" fmla="*/ 2147483647 h 877"/>
              <a:gd name="T16" fmla="*/ 2147483647 w 472"/>
              <a:gd name="T17" fmla="*/ 2147483647 h 877"/>
              <a:gd name="T18" fmla="*/ 2147483647 w 472"/>
              <a:gd name="T19" fmla="*/ 2147483647 h 877"/>
              <a:gd name="T20" fmla="*/ 2147483647 w 472"/>
              <a:gd name="T21" fmla="*/ 2147483647 h 877"/>
              <a:gd name="T22" fmla="*/ 2147483647 w 472"/>
              <a:gd name="T23" fmla="*/ 2147483647 h 877"/>
              <a:gd name="T24" fmla="*/ 2147483647 w 472"/>
              <a:gd name="T25" fmla="*/ 2147483647 h 877"/>
              <a:gd name="T26" fmla="*/ 2147483647 w 472"/>
              <a:gd name="T27" fmla="*/ 2147483647 h 877"/>
              <a:gd name="T28" fmla="*/ 2147483647 w 472"/>
              <a:gd name="T29" fmla="*/ 2147483647 h 877"/>
              <a:gd name="T30" fmla="*/ 2147483647 w 472"/>
              <a:gd name="T31" fmla="*/ 2147483647 h 877"/>
              <a:gd name="T32" fmla="*/ 2147483647 w 472"/>
              <a:gd name="T33" fmla="*/ 2147483647 h 877"/>
              <a:gd name="T34" fmla="*/ 2147483647 w 472"/>
              <a:gd name="T35" fmla="*/ 2147483647 h 877"/>
              <a:gd name="T36" fmla="*/ 2147483647 w 472"/>
              <a:gd name="T37" fmla="*/ 2147483647 h 877"/>
              <a:gd name="T38" fmla="*/ 2147483647 w 472"/>
              <a:gd name="T39" fmla="*/ 2147483647 h 877"/>
              <a:gd name="T40" fmla="*/ 2147483647 w 472"/>
              <a:gd name="T41" fmla="*/ 2147483647 h 877"/>
              <a:gd name="T42" fmla="*/ 2147483647 w 472"/>
              <a:gd name="T43" fmla="*/ 2147483647 h 877"/>
              <a:gd name="T44" fmla="*/ 2147483647 w 472"/>
              <a:gd name="T45" fmla="*/ 2147483647 h 877"/>
              <a:gd name="T46" fmla="*/ 2147483647 w 472"/>
              <a:gd name="T47" fmla="*/ 2147483647 h 877"/>
              <a:gd name="T48" fmla="*/ 2147483647 w 472"/>
              <a:gd name="T49" fmla="*/ 2147483647 h 877"/>
              <a:gd name="T50" fmla="*/ 2147483647 w 472"/>
              <a:gd name="T51" fmla="*/ 2147483647 h 877"/>
              <a:gd name="T52" fmla="*/ 2147483647 w 472"/>
              <a:gd name="T53" fmla="*/ 2147483647 h 877"/>
              <a:gd name="T54" fmla="*/ 2147483647 w 472"/>
              <a:gd name="T55" fmla="*/ 2147483647 h 877"/>
              <a:gd name="T56" fmla="*/ 2147483647 w 472"/>
              <a:gd name="T57" fmla="*/ 2147483647 h 877"/>
              <a:gd name="T58" fmla="*/ 2147483647 w 472"/>
              <a:gd name="T59" fmla="*/ 2147483647 h 877"/>
              <a:gd name="T60" fmla="*/ 2147483647 w 472"/>
              <a:gd name="T61" fmla="*/ 2147483647 h 877"/>
              <a:gd name="T62" fmla="*/ 2147483647 w 472"/>
              <a:gd name="T63" fmla="*/ 2147483647 h 877"/>
              <a:gd name="T64" fmla="*/ 2147483647 w 472"/>
              <a:gd name="T65" fmla="*/ 2147483647 h 877"/>
              <a:gd name="T66" fmla="*/ 2147483647 w 472"/>
              <a:gd name="T67" fmla="*/ 2147483647 h 877"/>
              <a:gd name="T68" fmla="*/ 2147483647 w 472"/>
              <a:gd name="T69" fmla="*/ 2147483647 h 877"/>
              <a:gd name="T70" fmla="*/ 2147483647 w 472"/>
              <a:gd name="T71" fmla="*/ 2147483647 h 877"/>
              <a:gd name="T72" fmla="*/ 2147483647 w 472"/>
              <a:gd name="T73" fmla="*/ 2147483647 h 877"/>
              <a:gd name="T74" fmla="*/ 2147483647 w 472"/>
              <a:gd name="T75" fmla="*/ 2147483647 h 877"/>
              <a:gd name="T76" fmla="*/ 2147483647 w 472"/>
              <a:gd name="T77" fmla="*/ 2147483647 h 877"/>
              <a:gd name="T78" fmla="*/ 2147483647 w 472"/>
              <a:gd name="T79" fmla="*/ 2147483647 h 877"/>
              <a:gd name="T80" fmla="*/ 2147483647 w 472"/>
              <a:gd name="T81" fmla="*/ 2147483647 h 877"/>
              <a:gd name="T82" fmla="*/ 2147483647 w 472"/>
              <a:gd name="T83" fmla="*/ 2147483647 h 877"/>
              <a:gd name="T84" fmla="*/ 0 w 472"/>
              <a:gd name="T85" fmla="*/ 2147483647 h 877"/>
              <a:gd name="T86" fmla="*/ 2147483647 w 472"/>
              <a:gd name="T87" fmla="*/ 2147483647 h 877"/>
              <a:gd name="T88" fmla="*/ 2147483647 w 472"/>
              <a:gd name="T89" fmla="*/ 2147483647 h 877"/>
              <a:gd name="T90" fmla="*/ 2147483647 w 472"/>
              <a:gd name="T91" fmla="*/ 2147483647 h 877"/>
              <a:gd name="T92" fmla="*/ 2147483647 w 472"/>
              <a:gd name="T93" fmla="*/ 0 h 87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72"/>
              <a:gd name="T142" fmla="*/ 0 h 877"/>
              <a:gd name="T143" fmla="*/ 472 w 472"/>
              <a:gd name="T144" fmla="*/ 877 h 87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72" h="877">
                <a:moveTo>
                  <a:pt x="57" y="0"/>
                </a:moveTo>
                <a:cubicBezTo>
                  <a:pt x="74" y="6"/>
                  <a:pt x="92" y="2"/>
                  <a:pt x="109" y="8"/>
                </a:cubicBezTo>
                <a:cubicBezTo>
                  <a:pt x="117" y="14"/>
                  <a:pt x="117" y="24"/>
                  <a:pt x="120" y="34"/>
                </a:cubicBezTo>
                <a:cubicBezTo>
                  <a:pt x="121" y="43"/>
                  <a:pt x="127" y="64"/>
                  <a:pt x="132" y="75"/>
                </a:cubicBezTo>
                <a:cubicBezTo>
                  <a:pt x="136" y="85"/>
                  <a:pt x="144" y="88"/>
                  <a:pt x="152" y="94"/>
                </a:cubicBezTo>
                <a:cubicBezTo>
                  <a:pt x="162" y="101"/>
                  <a:pt x="166" y="111"/>
                  <a:pt x="176" y="117"/>
                </a:cubicBezTo>
                <a:cubicBezTo>
                  <a:pt x="179" y="121"/>
                  <a:pt x="181" y="126"/>
                  <a:pt x="184" y="130"/>
                </a:cubicBezTo>
                <a:cubicBezTo>
                  <a:pt x="201" y="161"/>
                  <a:pt x="262" y="273"/>
                  <a:pt x="279" y="306"/>
                </a:cubicBezTo>
                <a:cubicBezTo>
                  <a:pt x="281" y="313"/>
                  <a:pt x="283" y="321"/>
                  <a:pt x="287" y="327"/>
                </a:cubicBezTo>
                <a:cubicBezTo>
                  <a:pt x="296" y="351"/>
                  <a:pt x="324" y="423"/>
                  <a:pt x="336" y="451"/>
                </a:cubicBezTo>
                <a:cubicBezTo>
                  <a:pt x="350" y="489"/>
                  <a:pt x="363" y="529"/>
                  <a:pt x="371" y="558"/>
                </a:cubicBezTo>
                <a:cubicBezTo>
                  <a:pt x="372" y="576"/>
                  <a:pt x="372" y="608"/>
                  <a:pt x="383" y="625"/>
                </a:cubicBezTo>
                <a:cubicBezTo>
                  <a:pt x="394" y="642"/>
                  <a:pt x="415" y="659"/>
                  <a:pt x="431" y="672"/>
                </a:cubicBezTo>
                <a:cubicBezTo>
                  <a:pt x="436" y="691"/>
                  <a:pt x="444" y="708"/>
                  <a:pt x="450" y="727"/>
                </a:cubicBezTo>
                <a:cubicBezTo>
                  <a:pt x="453" y="736"/>
                  <a:pt x="461" y="753"/>
                  <a:pt x="461" y="753"/>
                </a:cubicBezTo>
                <a:cubicBezTo>
                  <a:pt x="472" y="802"/>
                  <a:pt x="465" y="767"/>
                  <a:pt x="463" y="877"/>
                </a:cubicBezTo>
                <a:cubicBezTo>
                  <a:pt x="360" y="835"/>
                  <a:pt x="371" y="840"/>
                  <a:pt x="343" y="830"/>
                </a:cubicBezTo>
                <a:cubicBezTo>
                  <a:pt x="330" y="826"/>
                  <a:pt x="309" y="818"/>
                  <a:pt x="295" y="814"/>
                </a:cubicBezTo>
                <a:cubicBezTo>
                  <a:pt x="318" y="808"/>
                  <a:pt x="351" y="802"/>
                  <a:pt x="373" y="785"/>
                </a:cubicBezTo>
                <a:cubicBezTo>
                  <a:pt x="383" y="776"/>
                  <a:pt x="396" y="771"/>
                  <a:pt x="407" y="764"/>
                </a:cubicBezTo>
                <a:cubicBezTo>
                  <a:pt x="409" y="741"/>
                  <a:pt x="422" y="701"/>
                  <a:pt x="398" y="687"/>
                </a:cubicBezTo>
                <a:cubicBezTo>
                  <a:pt x="392" y="680"/>
                  <a:pt x="388" y="677"/>
                  <a:pt x="379" y="674"/>
                </a:cubicBezTo>
                <a:cubicBezTo>
                  <a:pt x="375" y="670"/>
                  <a:pt x="371" y="665"/>
                  <a:pt x="366" y="663"/>
                </a:cubicBezTo>
                <a:cubicBezTo>
                  <a:pt x="362" y="661"/>
                  <a:pt x="354" y="659"/>
                  <a:pt x="354" y="659"/>
                </a:cubicBezTo>
                <a:cubicBezTo>
                  <a:pt x="340" y="647"/>
                  <a:pt x="321" y="647"/>
                  <a:pt x="304" y="646"/>
                </a:cubicBezTo>
                <a:cubicBezTo>
                  <a:pt x="290" y="637"/>
                  <a:pt x="283" y="612"/>
                  <a:pt x="270" y="599"/>
                </a:cubicBezTo>
                <a:cubicBezTo>
                  <a:pt x="268" y="589"/>
                  <a:pt x="268" y="580"/>
                  <a:pt x="259" y="575"/>
                </a:cubicBezTo>
                <a:cubicBezTo>
                  <a:pt x="255" y="570"/>
                  <a:pt x="254" y="562"/>
                  <a:pt x="249" y="558"/>
                </a:cubicBezTo>
                <a:cubicBezTo>
                  <a:pt x="245" y="554"/>
                  <a:pt x="236" y="548"/>
                  <a:pt x="236" y="548"/>
                </a:cubicBezTo>
                <a:cubicBezTo>
                  <a:pt x="230" y="528"/>
                  <a:pt x="208" y="514"/>
                  <a:pt x="193" y="501"/>
                </a:cubicBezTo>
                <a:cubicBezTo>
                  <a:pt x="186" y="495"/>
                  <a:pt x="181" y="485"/>
                  <a:pt x="174" y="479"/>
                </a:cubicBezTo>
                <a:cubicBezTo>
                  <a:pt x="170" y="475"/>
                  <a:pt x="163" y="474"/>
                  <a:pt x="159" y="471"/>
                </a:cubicBezTo>
                <a:cubicBezTo>
                  <a:pt x="145" y="461"/>
                  <a:pt x="163" y="471"/>
                  <a:pt x="150" y="460"/>
                </a:cubicBezTo>
                <a:cubicBezTo>
                  <a:pt x="123" y="437"/>
                  <a:pt x="97" y="421"/>
                  <a:pt x="60" y="391"/>
                </a:cubicBezTo>
                <a:cubicBezTo>
                  <a:pt x="49" y="375"/>
                  <a:pt x="76" y="372"/>
                  <a:pt x="84" y="361"/>
                </a:cubicBezTo>
                <a:cubicBezTo>
                  <a:pt x="91" y="351"/>
                  <a:pt x="103" y="344"/>
                  <a:pt x="112" y="336"/>
                </a:cubicBezTo>
                <a:cubicBezTo>
                  <a:pt x="119" y="325"/>
                  <a:pt x="132" y="316"/>
                  <a:pt x="142" y="308"/>
                </a:cubicBezTo>
                <a:cubicBezTo>
                  <a:pt x="146" y="302"/>
                  <a:pt x="148" y="295"/>
                  <a:pt x="152" y="289"/>
                </a:cubicBezTo>
                <a:cubicBezTo>
                  <a:pt x="155" y="278"/>
                  <a:pt x="157" y="262"/>
                  <a:pt x="150" y="252"/>
                </a:cubicBezTo>
                <a:cubicBezTo>
                  <a:pt x="145" y="245"/>
                  <a:pt x="133" y="242"/>
                  <a:pt x="127" y="237"/>
                </a:cubicBezTo>
                <a:cubicBezTo>
                  <a:pt x="112" y="226"/>
                  <a:pt x="90" y="205"/>
                  <a:pt x="73" y="199"/>
                </a:cubicBezTo>
                <a:cubicBezTo>
                  <a:pt x="64" y="188"/>
                  <a:pt x="47" y="187"/>
                  <a:pt x="37" y="177"/>
                </a:cubicBezTo>
                <a:cubicBezTo>
                  <a:pt x="24" y="164"/>
                  <a:pt x="11" y="150"/>
                  <a:pt x="0" y="136"/>
                </a:cubicBezTo>
                <a:cubicBezTo>
                  <a:pt x="0" y="134"/>
                  <a:pt x="3" y="118"/>
                  <a:pt x="3" y="117"/>
                </a:cubicBezTo>
                <a:cubicBezTo>
                  <a:pt x="3" y="91"/>
                  <a:pt x="1" y="78"/>
                  <a:pt x="4" y="52"/>
                </a:cubicBezTo>
                <a:cubicBezTo>
                  <a:pt x="4" y="47"/>
                  <a:pt x="10" y="43"/>
                  <a:pt x="13" y="40"/>
                </a:cubicBezTo>
                <a:cubicBezTo>
                  <a:pt x="22" y="32"/>
                  <a:pt x="41" y="5"/>
                  <a:pt x="57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9" name="Freeform 58"/>
          <p:cNvSpPr>
            <a:spLocks/>
          </p:cNvSpPr>
          <p:nvPr/>
        </p:nvSpPr>
        <p:spPr bwMode="auto">
          <a:xfrm>
            <a:off x="3015337" y="1557838"/>
            <a:ext cx="1056889" cy="1425202"/>
          </a:xfrm>
          <a:custGeom>
            <a:avLst/>
            <a:gdLst>
              <a:gd name="T0" fmla="*/ 2147483647 w 817"/>
              <a:gd name="T1" fmla="*/ 0 h 1098"/>
              <a:gd name="T2" fmla="*/ 2147483647 w 817"/>
              <a:gd name="T3" fmla="*/ 2147483647 h 1098"/>
              <a:gd name="T4" fmla="*/ 2147483647 w 817"/>
              <a:gd name="T5" fmla="*/ 2147483647 h 1098"/>
              <a:gd name="T6" fmla="*/ 2147483647 w 817"/>
              <a:gd name="T7" fmla="*/ 2147483647 h 1098"/>
              <a:gd name="T8" fmla="*/ 2147483647 w 817"/>
              <a:gd name="T9" fmla="*/ 2147483647 h 1098"/>
              <a:gd name="T10" fmla="*/ 2147483647 w 817"/>
              <a:gd name="T11" fmla="*/ 2147483647 h 1098"/>
              <a:gd name="T12" fmla="*/ 2147483647 w 817"/>
              <a:gd name="T13" fmla="*/ 2147483647 h 1098"/>
              <a:gd name="T14" fmla="*/ 2147483647 w 817"/>
              <a:gd name="T15" fmla="*/ 2147483647 h 1098"/>
              <a:gd name="T16" fmla="*/ 2147483647 w 817"/>
              <a:gd name="T17" fmla="*/ 2147483647 h 1098"/>
              <a:gd name="T18" fmla="*/ 2147483647 w 817"/>
              <a:gd name="T19" fmla="*/ 2147483647 h 1098"/>
              <a:gd name="T20" fmla="*/ 2147483647 w 817"/>
              <a:gd name="T21" fmla="*/ 2147483647 h 1098"/>
              <a:gd name="T22" fmla="*/ 2147483647 w 817"/>
              <a:gd name="T23" fmla="*/ 2147483647 h 1098"/>
              <a:gd name="T24" fmla="*/ 2147483647 w 817"/>
              <a:gd name="T25" fmla="*/ 2147483647 h 1098"/>
              <a:gd name="T26" fmla="*/ 2147483647 w 817"/>
              <a:gd name="T27" fmla="*/ 2147483647 h 1098"/>
              <a:gd name="T28" fmla="*/ 2147483647 w 817"/>
              <a:gd name="T29" fmla="*/ 2147483647 h 1098"/>
              <a:gd name="T30" fmla="*/ 2147483647 w 817"/>
              <a:gd name="T31" fmla="*/ 2147483647 h 1098"/>
              <a:gd name="T32" fmla="*/ 2147483647 w 817"/>
              <a:gd name="T33" fmla="*/ 2147483647 h 1098"/>
              <a:gd name="T34" fmla="*/ 2147483647 w 817"/>
              <a:gd name="T35" fmla="*/ 2147483647 h 1098"/>
              <a:gd name="T36" fmla="*/ 2147483647 w 817"/>
              <a:gd name="T37" fmla="*/ 2147483647 h 1098"/>
              <a:gd name="T38" fmla="*/ 2147483647 w 817"/>
              <a:gd name="T39" fmla="*/ 2147483647 h 1098"/>
              <a:gd name="T40" fmla="*/ 2147483647 w 817"/>
              <a:gd name="T41" fmla="*/ 2147483647 h 1098"/>
              <a:gd name="T42" fmla="*/ 2147483647 w 817"/>
              <a:gd name="T43" fmla="*/ 2147483647 h 1098"/>
              <a:gd name="T44" fmla="*/ 2147483647 w 817"/>
              <a:gd name="T45" fmla="*/ 2147483647 h 1098"/>
              <a:gd name="T46" fmla="*/ 2147483647 w 817"/>
              <a:gd name="T47" fmla="*/ 2147483647 h 1098"/>
              <a:gd name="T48" fmla="*/ 2147483647 w 817"/>
              <a:gd name="T49" fmla="*/ 2147483647 h 1098"/>
              <a:gd name="T50" fmla="*/ 2147483647 w 817"/>
              <a:gd name="T51" fmla="*/ 2147483647 h 1098"/>
              <a:gd name="T52" fmla="*/ 2147483647 w 817"/>
              <a:gd name="T53" fmla="*/ 2147483647 h 1098"/>
              <a:gd name="T54" fmla="*/ 2147483647 w 817"/>
              <a:gd name="T55" fmla="*/ 2147483647 h 1098"/>
              <a:gd name="T56" fmla="*/ 2147483647 w 817"/>
              <a:gd name="T57" fmla="*/ 2147483647 h 1098"/>
              <a:gd name="T58" fmla="*/ 2147483647 w 817"/>
              <a:gd name="T59" fmla="*/ 2147483647 h 1098"/>
              <a:gd name="T60" fmla="*/ 2147483647 w 817"/>
              <a:gd name="T61" fmla="*/ 2147483647 h 1098"/>
              <a:gd name="T62" fmla="*/ 2147483647 w 817"/>
              <a:gd name="T63" fmla="*/ 2147483647 h 1098"/>
              <a:gd name="T64" fmla="*/ 2147483647 w 817"/>
              <a:gd name="T65" fmla="*/ 2147483647 h 1098"/>
              <a:gd name="T66" fmla="*/ 2147483647 w 817"/>
              <a:gd name="T67" fmla="*/ 2147483647 h 1098"/>
              <a:gd name="T68" fmla="*/ 2147483647 w 817"/>
              <a:gd name="T69" fmla="*/ 2147483647 h 1098"/>
              <a:gd name="T70" fmla="*/ 2147483647 w 817"/>
              <a:gd name="T71" fmla="*/ 2147483647 h 1098"/>
              <a:gd name="T72" fmla="*/ 2147483647 w 817"/>
              <a:gd name="T73" fmla="*/ 2147483647 h 1098"/>
              <a:gd name="T74" fmla="*/ 2147483647 w 817"/>
              <a:gd name="T75" fmla="*/ 2147483647 h 1098"/>
              <a:gd name="T76" fmla="*/ 2147483647 w 817"/>
              <a:gd name="T77" fmla="*/ 2147483647 h 1098"/>
              <a:gd name="T78" fmla="*/ 2147483647 w 817"/>
              <a:gd name="T79" fmla="*/ 2147483647 h 1098"/>
              <a:gd name="T80" fmla="*/ 2147483647 w 817"/>
              <a:gd name="T81" fmla="*/ 2147483647 h 1098"/>
              <a:gd name="T82" fmla="*/ 0 w 817"/>
              <a:gd name="T83" fmla="*/ 2147483647 h 1098"/>
              <a:gd name="T84" fmla="*/ 2147483647 w 817"/>
              <a:gd name="T85" fmla="*/ 0 h 109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7"/>
              <a:gd name="T130" fmla="*/ 0 h 1098"/>
              <a:gd name="T131" fmla="*/ 817 w 817"/>
              <a:gd name="T132" fmla="*/ 1098 h 109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7" h="1098">
                <a:moveTo>
                  <a:pt x="51" y="0"/>
                </a:moveTo>
                <a:cubicBezTo>
                  <a:pt x="76" y="8"/>
                  <a:pt x="103" y="9"/>
                  <a:pt x="129" y="18"/>
                </a:cubicBezTo>
                <a:cubicBezTo>
                  <a:pt x="171" y="34"/>
                  <a:pt x="262" y="76"/>
                  <a:pt x="306" y="99"/>
                </a:cubicBezTo>
                <a:cubicBezTo>
                  <a:pt x="383" y="138"/>
                  <a:pt x="535" y="218"/>
                  <a:pt x="591" y="252"/>
                </a:cubicBezTo>
                <a:cubicBezTo>
                  <a:pt x="651" y="292"/>
                  <a:pt x="648" y="315"/>
                  <a:pt x="666" y="336"/>
                </a:cubicBezTo>
                <a:cubicBezTo>
                  <a:pt x="676" y="351"/>
                  <a:pt x="685" y="370"/>
                  <a:pt x="702" y="378"/>
                </a:cubicBezTo>
                <a:cubicBezTo>
                  <a:pt x="716" y="399"/>
                  <a:pt x="708" y="425"/>
                  <a:pt x="720" y="447"/>
                </a:cubicBezTo>
                <a:cubicBezTo>
                  <a:pt x="725" y="456"/>
                  <a:pt x="738" y="474"/>
                  <a:pt x="738" y="474"/>
                </a:cubicBezTo>
                <a:cubicBezTo>
                  <a:pt x="742" y="517"/>
                  <a:pt x="749" y="560"/>
                  <a:pt x="735" y="603"/>
                </a:cubicBezTo>
                <a:cubicBezTo>
                  <a:pt x="736" y="608"/>
                  <a:pt x="742" y="632"/>
                  <a:pt x="744" y="633"/>
                </a:cubicBezTo>
                <a:cubicBezTo>
                  <a:pt x="750" y="637"/>
                  <a:pt x="762" y="645"/>
                  <a:pt x="762" y="645"/>
                </a:cubicBezTo>
                <a:cubicBezTo>
                  <a:pt x="767" y="659"/>
                  <a:pt x="772" y="665"/>
                  <a:pt x="786" y="672"/>
                </a:cubicBezTo>
                <a:cubicBezTo>
                  <a:pt x="794" y="683"/>
                  <a:pt x="797" y="692"/>
                  <a:pt x="810" y="696"/>
                </a:cubicBezTo>
                <a:cubicBezTo>
                  <a:pt x="817" y="718"/>
                  <a:pt x="817" y="712"/>
                  <a:pt x="810" y="753"/>
                </a:cubicBezTo>
                <a:cubicBezTo>
                  <a:pt x="808" y="764"/>
                  <a:pt x="786" y="774"/>
                  <a:pt x="786" y="774"/>
                </a:cubicBezTo>
                <a:cubicBezTo>
                  <a:pt x="781" y="944"/>
                  <a:pt x="765" y="934"/>
                  <a:pt x="803" y="1048"/>
                </a:cubicBezTo>
                <a:cubicBezTo>
                  <a:pt x="800" y="1050"/>
                  <a:pt x="790" y="1068"/>
                  <a:pt x="786" y="1068"/>
                </a:cubicBezTo>
                <a:cubicBezTo>
                  <a:pt x="780" y="1068"/>
                  <a:pt x="768" y="1062"/>
                  <a:pt x="768" y="1062"/>
                </a:cubicBezTo>
                <a:cubicBezTo>
                  <a:pt x="753" y="1066"/>
                  <a:pt x="708" y="1086"/>
                  <a:pt x="693" y="1092"/>
                </a:cubicBezTo>
                <a:cubicBezTo>
                  <a:pt x="688" y="1096"/>
                  <a:pt x="675" y="1098"/>
                  <a:pt x="675" y="1098"/>
                </a:cubicBezTo>
                <a:cubicBezTo>
                  <a:pt x="660" y="1093"/>
                  <a:pt x="659" y="1080"/>
                  <a:pt x="651" y="1068"/>
                </a:cubicBezTo>
                <a:cubicBezTo>
                  <a:pt x="653" y="1042"/>
                  <a:pt x="644" y="1011"/>
                  <a:pt x="669" y="999"/>
                </a:cubicBezTo>
                <a:cubicBezTo>
                  <a:pt x="678" y="986"/>
                  <a:pt x="690" y="976"/>
                  <a:pt x="702" y="966"/>
                </a:cubicBezTo>
                <a:cubicBezTo>
                  <a:pt x="708" y="962"/>
                  <a:pt x="720" y="954"/>
                  <a:pt x="720" y="954"/>
                </a:cubicBezTo>
                <a:cubicBezTo>
                  <a:pt x="729" y="928"/>
                  <a:pt x="704" y="923"/>
                  <a:pt x="687" y="912"/>
                </a:cubicBezTo>
                <a:cubicBezTo>
                  <a:pt x="682" y="896"/>
                  <a:pt x="668" y="879"/>
                  <a:pt x="654" y="870"/>
                </a:cubicBezTo>
                <a:cubicBezTo>
                  <a:pt x="643" y="853"/>
                  <a:pt x="638" y="848"/>
                  <a:pt x="621" y="837"/>
                </a:cubicBezTo>
                <a:cubicBezTo>
                  <a:pt x="605" y="813"/>
                  <a:pt x="575" y="823"/>
                  <a:pt x="546" y="822"/>
                </a:cubicBezTo>
                <a:cubicBezTo>
                  <a:pt x="525" y="815"/>
                  <a:pt x="510" y="799"/>
                  <a:pt x="489" y="792"/>
                </a:cubicBezTo>
                <a:cubicBezTo>
                  <a:pt x="476" y="773"/>
                  <a:pt x="453" y="771"/>
                  <a:pt x="432" y="768"/>
                </a:cubicBezTo>
                <a:cubicBezTo>
                  <a:pt x="404" y="759"/>
                  <a:pt x="396" y="733"/>
                  <a:pt x="381" y="711"/>
                </a:cubicBezTo>
                <a:cubicBezTo>
                  <a:pt x="377" y="685"/>
                  <a:pt x="368" y="664"/>
                  <a:pt x="360" y="639"/>
                </a:cubicBezTo>
                <a:cubicBezTo>
                  <a:pt x="355" y="623"/>
                  <a:pt x="336" y="614"/>
                  <a:pt x="330" y="597"/>
                </a:cubicBezTo>
                <a:cubicBezTo>
                  <a:pt x="319" y="568"/>
                  <a:pt x="317" y="541"/>
                  <a:pt x="312" y="510"/>
                </a:cubicBezTo>
                <a:cubicBezTo>
                  <a:pt x="264" y="465"/>
                  <a:pt x="254" y="419"/>
                  <a:pt x="219" y="396"/>
                </a:cubicBezTo>
                <a:cubicBezTo>
                  <a:pt x="203" y="372"/>
                  <a:pt x="224" y="401"/>
                  <a:pt x="204" y="381"/>
                </a:cubicBezTo>
                <a:cubicBezTo>
                  <a:pt x="190" y="367"/>
                  <a:pt x="205" y="378"/>
                  <a:pt x="195" y="363"/>
                </a:cubicBezTo>
                <a:cubicBezTo>
                  <a:pt x="186" y="350"/>
                  <a:pt x="175" y="337"/>
                  <a:pt x="165" y="324"/>
                </a:cubicBezTo>
                <a:cubicBezTo>
                  <a:pt x="158" y="302"/>
                  <a:pt x="140" y="278"/>
                  <a:pt x="123" y="261"/>
                </a:cubicBezTo>
                <a:cubicBezTo>
                  <a:pt x="113" y="231"/>
                  <a:pt x="112" y="198"/>
                  <a:pt x="93" y="171"/>
                </a:cubicBezTo>
                <a:cubicBezTo>
                  <a:pt x="82" y="155"/>
                  <a:pt x="76" y="150"/>
                  <a:pt x="60" y="141"/>
                </a:cubicBezTo>
                <a:cubicBezTo>
                  <a:pt x="54" y="137"/>
                  <a:pt x="30" y="126"/>
                  <a:pt x="0" y="114"/>
                </a:cubicBezTo>
                <a:cubicBezTo>
                  <a:pt x="45" y="6"/>
                  <a:pt x="0" y="114"/>
                  <a:pt x="51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0" name="Freeform 59"/>
          <p:cNvSpPr>
            <a:spLocks/>
          </p:cNvSpPr>
          <p:nvPr/>
        </p:nvSpPr>
        <p:spPr bwMode="auto">
          <a:xfrm>
            <a:off x="4543802" y="2280021"/>
            <a:ext cx="262142" cy="532057"/>
          </a:xfrm>
          <a:custGeom>
            <a:avLst/>
            <a:gdLst>
              <a:gd name="T0" fmla="*/ 0 w 219"/>
              <a:gd name="T1" fmla="*/ 2147483647 h 409"/>
              <a:gd name="T2" fmla="*/ 2147483647 w 219"/>
              <a:gd name="T3" fmla="*/ 2147483647 h 409"/>
              <a:gd name="T4" fmla="*/ 2147483647 w 219"/>
              <a:gd name="T5" fmla="*/ 2147483647 h 409"/>
              <a:gd name="T6" fmla="*/ 2147483647 w 219"/>
              <a:gd name="T7" fmla="*/ 2147483647 h 409"/>
              <a:gd name="T8" fmla="*/ 2147483647 w 219"/>
              <a:gd name="T9" fmla="*/ 2147483647 h 409"/>
              <a:gd name="T10" fmla="*/ 2147483647 w 219"/>
              <a:gd name="T11" fmla="*/ 2147483647 h 409"/>
              <a:gd name="T12" fmla="*/ 2147483647 w 219"/>
              <a:gd name="T13" fmla="*/ 2147483647 h 409"/>
              <a:gd name="T14" fmla="*/ 0 w 219"/>
              <a:gd name="T15" fmla="*/ 2147483647 h 4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9"/>
              <a:gd name="T25" fmla="*/ 0 h 409"/>
              <a:gd name="T26" fmla="*/ 219 w 219"/>
              <a:gd name="T27" fmla="*/ 409 h 40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9" h="409">
                <a:moveTo>
                  <a:pt x="0" y="19"/>
                </a:moveTo>
                <a:cubicBezTo>
                  <a:pt x="75" y="1"/>
                  <a:pt x="60" y="0"/>
                  <a:pt x="75" y="3"/>
                </a:cubicBezTo>
                <a:cubicBezTo>
                  <a:pt x="113" y="94"/>
                  <a:pt x="204" y="328"/>
                  <a:pt x="219" y="396"/>
                </a:cubicBezTo>
                <a:cubicBezTo>
                  <a:pt x="165" y="408"/>
                  <a:pt x="218" y="396"/>
                  <a:pt x="165" y="409"/>
                </a:cubicBezTo>
                <a:cubicBezTo>
                  <a:pt x="160" y="401"/>
                  <a:pt x="157" y="382"/>
                  <a:pt x="150" y="360"/>
                </a:cubicBezTo>
                <a:cubicBezTo>
                  <a:pt x="144" y="341"/>
                  <a:pt x="134" y="313"/>
                  <a:pt x="120" y="277"/>
                </a:cubicBezTo>
                <a:cubicBezTo>
                  <a:pt x="109" y="245"/>
                  <a:pt x="86" y="190"/>
                  <a:pt x="66" y="147"/>
                </a:cubicBezTo>
                <a:cubicBezTo>
                  <a:pt x="53" y="122"/>
                  <a:pt x="60" y="138"/>
                  <a:pt x="0" y="19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1" name="Freeform 60"/>
          <p:cNvSpPr>
            <a:spLocks/>
          </p:cNvSpPr>
          <p:nvPr/>
        </p:nvSpPr>
        <p:spPr bwMode="auto">
          <a:xfrm>
            <a:off x="5048666" y="3410456"/>
            <a:ext cx="359231" cy="272661"/>
          </a:xfrm>
          <a:custGeom>
            <a:avLst/>
            <a:gdLst>
              <a:gd name="T0" fmla="*/ 2147483647 w 300"/>
              <a:gd name="T1" fmla="*/ 0 h 210"/>
              <a:gd name="T2" fmla="*/ 2147483647 w 300"/>
              <a:gd name="T3" fmla="*/ 2147483647 h 210"/>
              <a:gd name="T4" fmla="*/ 2147483647 w 300"/>
              <a:gd name="T5" fmla="*/ 2147483647 h 210"/>
              <a:gd name="T6" fmla="*/ 2147483647 w 300"/>
              <a:gd name="T7" fmla="*/ 2147483647 h 210"/>
              <a:gd name="T8" fmla="*/ 2147483647 w 300"/>
              <a:gd name="T9" fmla="*/ 2147483647 h 210"/>
              <a:gd name="T10" fmla="*/ 2147483647 w 300"/>
              <a:gd name="T11" fmla="*/ 2147483647 h 210"/>
              <a:gd name="T12" fmla="*/ 2147483647 w 300"/>
              <a:gd name="T13" fmla="*/ 2147483647 h 210"/>
              <a:gd name="T14" fmla="*/ 2147483647 w 300"/>
              <a:gd name="T15" fmla="*/ 2147483647 h 210"/>
              <a:gd name="T16" fmla="*/ 2147483647 w 300"/>
              <a:gd name="T17" fmla="*/ 2147483647 h 210"/>
              <a:gd name="T18" fmla="*/ 0 w 300"/>
              <a:gd name="T19" fmla="*/ 2147483647 h 210"/>
              <a:gd name="T20" fmla="*/ 2147483647 w 300"/>
              <a:gd name="T21" fmla="*/ 2147483647 h 210"/>
              <a:gd name="T22" fmla="*/ 2147483647 w 300"/>
              <a:gd name="T23" fmla="*/ 2147483647 h 210"/>
              <a:gd name="T24" fmla="*/ 2147483647 w 300"/>
              <a:gd name="T25" fmla="*/ 0 h 2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0"/>
              <a:gd name="T40" fmla="*/ 0 h 210"/>
              <a:gd name="T41" fmla="*/ 300 w 300"/>
              <a:gd name="T42" fmla="*/ 210 h 21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0" h="210">
                <a:moveTo>
                  <a:pt x="71" y="0"/>
                </a:moveTo>
                <a:cubicBezTo>
                  <a:pt x="120" y="35"/>
                  <a:pt x="109" y="27"/>
                  <a:pt x="126" y="40"/>
                </a:cubicBezTo>
                <a:cubicBezTo>
                  <a:pt x="141" y="52"/>
                  <a:pt x="156" y="66"/>
                  <a:pt x="171" y="76"/>
                </a:cubicBezTo>
                <a:cubicBezTo>
                  <a:pt x="200" y="97"/>
                  <a:pt x="200" y="102"/>
                  <a:pt x="300" y="165"/>
                </a:cubicBezTo>
                <a:cubicBezTo>
                  <a:pt x="295" y="171"/>
                  <a:pt x="296" y="179"/>
                  <a:pt x="293" y="186"/>
                </a:cubicBezTo>
                <a:cubicBezTo>
                  <a:pt x="291" y="190"/>
                  <a:pt x="287" y="195"/>
                  <a:pt x="285" y="199"/>
                </a:cubicBezTo>
                <a:cubicBezTo>
                  <a:pt x="283" y="208"/>
                  <a:pt x="280" y="201"/>
                  <a:pt x="278" y="210"/>
                </a:cubicBezTo>
                <a:cubicBezTo>
                  <a:pt x="262" y="209"/>
                  <a:pt x="256" y="207"/>
                  <a:pt x="243" y="204"/>
                </a:cubicBezTo>
                <a:cubicBezTo>
                  <a:pt x="215" y="200"/>
                  <a:pt x="150" y="193"/>
                  <a:pt x="110" y="186"/>
                </a:cubicBezTo>
                <a:cubicBezTo>
                  <a:pt x="79" y="181"/>
                  <a:pt x="15" y="172"/>
                  <a:pt x="0" y="163"/>
                </a:cubicBezTo>
                <a:cubicBezTo>
                  <a:pt x="7" y="153"/>
                  <a:pt x="11" y="140"/>
                  <a:pt x="21" y="133"/>
                </a:cubicBezTo>
                <a:cubicBezTo>
                  <a:pt x="27" y="121"/>
                  <a:pt x="49" y="104"/>
                  <a:pt x="57" y="93"/>
                </a:cubicBezTo>
                <a:cubicBezTo>
                  <a:pt x="71" y="6"/>
                  <a:pt x="62" y="90"/>
                  <a:pt x="71" y="0"/>
                </a:cubicBezTo>
                <a:close/>
              </a:path>
            </a:pathLst>
          </a:custGeom>
          <a:solidFill>
            <a:srgbClr val="3366FF">
              <a:alpha val="70195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2" name="Freeform 61"/>
          <p:cNvSpPr>
            <a:spLocks/>
          </p:cNvSpPr>
          <p:nvPr/>
        </p:nvSpPr>
        <p:spPr bwMode="auto">
          <a:xfrm>
            <a:off x="4853101" y="3711118"/>
            <a:ext cx="614437" cy="1049375"/>
          </a:xfrm>
          <a:custGeom>
            <a:avLst/>
            <a:gdLst>
              <a:gd name="T0" fmla="*/ 2147483647 w 516"/>
              <a:gd name="T1" fmla="*/ 0 h 808"/>
              <a:gd name="T2" fmla="*/ 2147483647 w 516"/>
              <a:gd name="T3" fmla="*/ 2147483647 h 808"/>
              <a:gd name="T4" fmla="*/ 2147483647 w 516"/>
              <a:gd name="T5" fmla="*/ 2147483647 h 808"/>
              <a:gd name="T6" fmla="*/ 2147483647 w 516"/>
              <a:gd name="T7" fmla="*/ 2147483647 h 808"/>
              <a:gd name="T8" fmla="*/ 2147483647 w 516"/>
              <a:gd name="T9" fmla="*/ 2147483647 h 808"/>
              <a:gd name="T10" fmla="*/ 2147483647 w 516"/>
              <a:gd name="T11" fmla="*/ 2147483647 h 808"/>
              <a:gd name="T12" fmla="*/ 2147483647 w 516"/>
              <a:gd name="T13" fmla="*/ 2147483647 h 808"/>
              <a:gd name="T14" fmla="*/ 2147483647 w 516"/>
              <a:gd name="T15" fmla="*/ 2147483647 h 808"/>
              <a:gd name="T16" fmla="*/ 2147483647 w 516"/>
              <a:gd name="T17" fmla="*/ 2147483647 h 808"/>
              <a:gd name="T18" fmla="*/ 2147483647 w 516"/>
              <a:gd name="T19" fmla="*/ 2147483647 h 808"/>
              <a:gd name="T20" fmla="*/ 2147483647 w 516"/>
              <a:gd name="T21" fmla="*/ 2147483647 h 808"/>
              <a:gd name="T22" fmla="*/ 2147483647 w 516"/>
              <a:gd name="T23" fmla="*/ 2147483647 h 808"/>
              <a:gd name="T24" fmla="*/ 2147483647 w 516"/>
              <a:gd name="T25" fmla="*/ 2147483647 h 808"/>
              <a:gd name="T26" fmla="*/ 2147483647 w 516"/>
              <a:gd name="T27" fmla="*/ 2147483647 h 808"/>
              <a:gd name="T28" fmla="*/ 2147483647 w 516"/>
              <a:gd name="T29" fmla="*/ 2147483647 h 808"/>
              <a:gd name="T30" fmla="*/ 2147483647 w 516"/>
              <a:gd name="T31" fmla="*/ 2147483647 h 808"/>
              <a:gd name="T32" fmla="*/ 2147483647 w 516"/>
              <a:gd name="T33" fmla="*/ 2147483647 h 808"/>
              <a:gd name="T34" fmla="*/ 2147483647 w 516"/>
              <a:gd name="T35" fmla="*/ 2147483647 h 808"/>
              <a:gd name="T36" fmla="*/ 2147483647 w 516"/>
              <a:gd name="T37" fmla="*/ 2147483647 h 808"/>
              <a:gd name="T38" fmla="*/ 2147483647 w 516"/>
              <a:gd name="T39" fmla="*/ 2147483647 h 808"/>
              <a:gd name="T40" fmla="*/ 2147483647 w 516"/>
              <a:gd name="T41" fmla="*/ 2147483647 h 808"/>
              <a:gd name="T42" fmla="*/ 0 w 516"/>
              <a:gd name="T43" fmla="*/ 2147483647 h 808"/>
              <a:gd name="T44" fmla="*/ 2147483647 w 516"/>
              <a:gd name="T45" fmla="*/ 2147483647 h 808"/>
              <a:gd name="T46" fmla="*/ 2147483647 w 516"/>
              <a:gd name="T47" fmla="*/ 2147483647 h 808"/>
              <a:gd name="T48" fmla="*/ 2147483647 w 516"/>
              <a:gd name="T49" fmla="*/ 2147483647 h 808"/>
              <a:gd name="T50" fmla="*/ 2147483647 w 516"/>
              <a:gd name="T51" fmla="*/ 2147483647 h 808"/>
              <a:gd name="T52" fmla="*/ 2147483647 w 516"/>
              <a:gd name="T53" fmla="*/ 2147483647 h 808"/>
              <a:gd name="T54" fmla="*/ 2147483647 w 516"/>
              <a:gd name="T55" fmla="*/ 2147483647 h 808"/>
              <a:gd name="T56" fmla="*/ 2147483647 w 516"/>
              <a:gd name="T57" fmla="*/ 2147483647 h 808"/>
              <a:gd name="T58" fmla="*/ 2147483647 w 516"/>
              <a:gd name="T59" fmla="*/ 2147483647 h 808"/>
              <a:gd name="T60" fmla="*/ 2147483647 w 516"/>
              <a:gd name="T61" fmla="*/ 2147483647 h 808"/>
              <a:gd name="T62" fmla="*/ 2147483647 w 516"/>
              <a:gd name="T63" fmla="*/ 2147483647 h 808"/>
              <a:gd name="T64" fmla="*/ 2147483647 w 516"/>
              <a:gd name="T65" fmla="*/ 2147483647 h 808"/>
              <a:gd name="T66" fmla="*/ 2147483647 w 516"/>
              <a:gd name="T67" fmla="*/ 0 h 8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516"/>
              <a:gd name="T103" fmla="*/ 0 h 808"/>
              <a:gd name="T104" fmla="*/ 516 w 516"/>
              <a:gd name="T105" fmla="*/ 808 h 80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516" h="808">
                <a:moveTo>
                  <a:pt x="440" y="0"/>
                </a:moveTo>
                <a:cubicBezTo>
                  <a:pt x="456" y="9"/>
                  <a:pt x="478" y="39"/>
                  <a:pt x="516" y="71"/>
                </a:cubicBezTo>
                <a:cubicBezTo>
                  <a:pt x="514" y="80"/>
                  <a:pt x="510" y="83"/>
                  <a:pt x="502" y="88"/>
                </a:cubicBezTo>
                <a:cubicBezTo>
                  <a:pt x="497" y="95"/>
                  <a:pt x="491" y="102"/>
                  <a:pt x="484" y="107"/>
                </a:cubicBezTo>
                <a:cubicBezTo>
                  <a:pt x="475" y="116"/>
                  <a:pt x="455" y="133"/>
                  <a:pt x="445" y="142"/>
                </a:cubicBezTo>
                <a:cubicBezTo>
                  <a:pt x="432" y="154"/>
                  <a:pt x="421" y="162"/>
                  <a:pt x="404" y="178"/>
                </a:cubicBezTo>
                <a:cubicBezTo>
                  <a:pt x="384" y="198"/>
                  <a:pt x="368" y="222"/>
                  <a:pt x="344" y="237"/>
                </a:cubicBezTo>
                <a:cubicBezTo>
                  <a:pt x="340" y="242"/>
                  <a:pt x="339" y="245"/>
                  <a:pt x="334" y="249"/>
                </a:cubicBezTo>
                <a:cubicBezTo>
                  <a:pt x="321" y="271"/>
                  <a:pt x="283" y="295"/>
                  <a:pt x="263" y="312"/>
                </a:cubicBezTo>
                <a:cubicBezTo>
                  <a:pt x="235" y="343"/>
                  <a:pt x="185" y="410"/>
                  <a:pt x="167" y="434"/>
                </a:cubicBezTo>
                <a:cubicBezTo>
                  <a:pt x="166" y="442"/>
                  <a:pt x="159" y="450"/>
                  <a:pt x="153" y="456"/>
                </a:cubicBezTo>
                <a:cubicBezTo>
                  <a:pt x="145" y="476"/>
                  <a:pt x="149" y="511"/>
                  <a:pt x="158" y="532"/>
                </a:cubicBezTo>
                <a:cubicBezTo>
                  <a:pt x="161" y="557"/>
                  <a:pt x="175" y="590"/>
                  <a:pt x="191" y="611"/>
                </a:cubicBezTo>
                <a:cubicBezTo>
                  <a:pt x="203" y="639"/>
                  <a:pt x="223" y="682"/>
                  <a:pt x="232" y="699"/>
                </a:cubicBezTo>
                <a:cubicBezTo>
                  <a:pt x="239" y="708"/>
                  <a:pt x="236" y="703"/>
                  <a:pt x="243" y="715"/>
                </a:cubicBezTo>
                <a:cubicBezTo>
                  <a:pt x="244" y="717"/>
                  <a:pt x="246" y="720"/>
                  <a:pt x="246" y="720"/>
                </a:cubicBezTo>
                <a:cubicBezTo>
                  <a:pt x="245" y="726"/>
                  <a:pt x="244" y="730"/>
                  <a:pt x="241" y="735"/>
                </a:cubicBezTo>
                <a:cubicBezTo>
                  <a:pt x="237" y="749"/>
                  <a:pt x="244" y="794"/>
                  <a:pt x="222" y="806"/>
                </a:cubicBezTo>
                <a:cubicBezTo>
                  <a:pt x="109" y="808"/>
                  <a:pt x="145" y="808"/>
                  <a:pt x="106" y="808"/>
                </a:cubicBezTo>
                <a:cubicBezTo>
                  <a:pt x="93" y="759"/>
                  <a:pt x="101" y="773"/>
                  <a:pt x="95" y="759"/>
                </a:cubicBezTo>
                <a:cubicBezTo>
                  <a:pt x="93" y="745"/>
                  <a:pt x="75" y="736"/>
                  <a:pt x="69" y="723"/>
                </a:cubicBezTo>
                <a:cubicBezTo>
                  <a:pt x="55" y="688"/>
                  <a:pt x="9" y="612"/>
                  <a:pt x="0" y="551"/>
                </a:cubicBezTo>
                <a:cubicBezTo>
                  <a:pt x="1" y="513"/>
                  <a:pt x="9" y="393"/>
                  <a:pt x="13" y="357"/>
                </a:cubicBezTo>
                <a:cubicBezTo>
                  <a:pt x="14" y="349"/>
                  <a:pt x="18" y="338"/>
                  <a:pt x="25" y="334"/>
                </a:cubicBezTo>
                <a:cubicBezTo>
                  <a:pt x="28" y="332"/>
                  <a:pt x="35" y="328"/>
                  <a:pt x="35" y="328"/>
                </a:cubicBezTo>
                <a:cubicBezTo>
                  <a:pt x="49" y="310"/>
                  <a:pt x="67" y="291"/>
                  <a:pt x="87" y="279"/>
                </a:cubicBezTo>
                <a:cubicBezTo>
                  <a:pt x="91" y="274"/>
                  <a:pt x="92" y="272"/>
                  <a:pt x="98" y="267"/>
                </a:cubicBezTo>
                <a:cubicBezTo>
                  <a:pt x="101" y="264"/>
                  <a:pt x="107" y="260"/>
                  <a:pt x="107" y="260"/>
                </a:cubicBezTo>
                <a:cubicBezTo>
                  <a:pt x="109" y="255"/>
                  <a:pt x="118" y="249"/>
                  <a:pt x="118" y="249"/>
                </a:cubicBezTo>
                <a:cubicBezTo>
                  <a:pt x="124" y="236"/>
                  <a:pt x="138" y="225"/>
                  <a:pt x="150" y="218"/>
                </a:cubicBezTo>
                <a:cubicBezTo>
                  <a:pt x="155" y="205"/>
                  <a:pt x="173" y="202"/>
                  <a:pt x="183" y="191"/>
                </a:cubicBezTo>
                <a:cubicBezTo>
                  <a:pt x="218" y="153"/>
                  <a:pt x="257" y="121"/>
                  <a:pt x="295" y="87"/>
                </a:cubicBezTo>
                <a:cubicBezTo>
                  <a:pt x="330" y="61"/>
                  <a:pt x="373" y="47"/>
                  <a:pt x="394" y="35"/>
                </a:cubicBezTo>
                <a:cubicBezTo>
                  <a:pt x="419" y="19"/>
                  <a:pt x="391" y="31"/>
                  <a:pt x="440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3" name="Freeform 62"/>
          <p:cNvSpPr>
            <a:spLocks/>
          </p:cNvSpPr>
          <p:nvPr/>
        </p:nvSpPr>
        <p:spPr bwMode="auto">
          <a:xfrm>
            <a:off x="4166540" y="4782602"/>
            <a:ext cx="1006956" cy="1102433"/>
          </a:xfrm>
          <a:custGeom>
            <a:avLst/>
            <a:gdLst>
              <a:gd name="T0" fmla="*/ 2147483647 w 841"/>
              <a:gd name="T1" fmla="*/ 2147483647 h 849"/>
              <a:gd name="T2" fmla="*/ 2147483647 w 841"/>
              <a:gd name="T3" fmla="*/ 2147483647 h 849"/>
              <a:gd name="T4" fmla="*/ 2147483647 w 841"/>
              <a:gd name="T5" fmla="*/ 2147483647 h 849"/>
              <a:gd name="T6" fmla="*/ 2147483647 w 841"/>
              <a:gd name="T7" fmla="*/ 2147483647 h 849"/>
              <a:gd name="T8" fmla="*/ 2147483647 w 841"/>
              <a:gd name="T9" fmla="*/ 2147483647 h 849"/>
              <a:gd name="T10" fmla="*/ 2147483647 w 841"/>
              <a:gd name="T11" fmla="*/ 2147483647 h 849"/>
              <a:gd name="T12" fmla="*/ 2147483647 w 841"/>
              <a:gd name="T13" fmla="*/ 2147483647 h 849"/>
              <a:gd name="T14" fmla="*/ 2147483647 w 841"/>
              <a:gd name="T15" fmla="*/ 2147483647 h 849"/>
              <a:gd name="T16" fmla="*/ 2147483647 w 841"/>
              <a:gd name="T17" fmla="*/ 2147483647 h 849"/>
              <a:gd name="T18" fmla="*/ 2147483647 w 841"/>
              <a:gd name="T19" fmla="*/ 2147483647 h 849"/>
              <a:gd name="T20" fmla="*/ 2147483647 w 841"/>
              <a:gd name="T21" fmla="*/ 2147483647 h 849"/>
              <a:gd name="T22" fmla="*/ 2147483647 w 841"/>
              <a:gd name="T23" fmla="*/ 2147483647 h 849"/>
              <a:gd name="T24" fmla="*/ 2147483647 w 841"/>
              <a:gd name="T25" fmla="*/ 2147483647 h 849"/>
              <a:gd name="T26" fmla="*/ 2147483647 w 841"/>
              <a:gd name="T27" fmla="*/ 2147483647 h 849"/>
              <a:gd name="T28" fmla="*/ 2147483647 w 841"/>
              <a:gd name="T29" fmla="*/ 2147483647 h 849"/>
              <a:gd name="T30" fmla="*/ 2147483647 w 841"/>
              <a:gd name="T31" fmla="*/ 2147483647 h 849"/>
              <a:gd name="T32" fmla="*/ 2147483647 w 841"/>
              <a:gd name="T33" fmla="*/ 0 h 849"/>
              <a:gd name="T34" fmla="*/ 2147483647 w 841"/>
              <a:gd name="T35" fmla="*/ 2147483647 h 849"/>
              <a:gd name="T36" fmla="*/ 2147483647 w 841"/>
              <a:gd name="T37" fmla="*/ 2147483647 h 849"/>
              <a:gd name="T38" fmla="*/ 2147483647 w 841"/>
              <a:gd name="T39" fmla="*/ 2147483647 h 849"/>
              <a:gd name="T40" fmla="*/ 2147483647 w 841"/>
              <a:gd name="T41" fmla="*/ 2147483647 h 849"/>
              <a:gd name="T42" fmla="*/ 2147483647 w 841"/>
              <a:gd name="T43" fmla="*/ 2147483647 h 849"/>
              <a:gd name="T44" fmla="*/ 2147483647 w 841"/>
              <a:gd name="T45" fmla="*/ 2147483647 h 849"/>
              <a:gd name="T46" fmla="*/ 2147483647 w 841"/>
              <a:gd name="T47" fmla="*/ 2147483647 h 849"/>
              <a:gd name="T48" fmla="*/ 2147483647 w 841"/>
              <a:gd name="T49" fmla="*/ 2147483647 h 849"/>
              <a:gd name="T50" fmla="*/ 2147483647 w 841"/>
              <a:gd name="T51" fmla="*/ 2147483647 h 849"/>
              <a:gd name="T52" fmla="*/ 2147483647 w 841"/>
              <a:gd name="T53" fmla="*/ 2147483647 h 849"/>
              <a:gd name="T54" fmla="*/ 2147483647 w 841"/>
              <a:gd name="T55" fmla="*/ 2147483647 h 849"/>
              <a:gd name="T56" fmla="*/ 2147483647 w 841"/>
              <a:gd name="T57" fmla="*/ 2147483647 h 849"/>
              <a:gd name="T58" fmla="*/ 2147483647 w 841"/>
              <a:gd name="T59" fmla="*/ 2147483647 h 849"/>
              <a:gd name="T60" fmla="*/ 2147483647 w 841"/>
              <a:gd name="T61" fmla="*/ 2147483647 h 849"/>
              <a:gd name="T62" fmla="*/ 2147483647 w 841"/>
              <a:gd name="T63" fmla="*/ 2147483647 h 849"/>
              <a:gd name="T64" fmla="*/ 2147483647 w 841"/>
              <a:gd name="T65" fmla="*/ 2147483647 h 849"/>
              <a:gd name="T66" fmla="*/ 2147483647 w 841"/>
              <a:gd name="T67" fmla="*/ 2147483647 h 849"/>
              <a:gd name="T68" fmla="*/ 2147483647 w 841"/>
              <a:gd name="T69" fmla="*/ 2147483647 h 849"/>
              <a:gd name="T70" fmla="*/ 2147483647 w 841"/>
              <a:gd name="T71" fmla="*/ 2147483647 h 849"/>
              <a:gd name="T72" fmla="*/ 2147483647 w 841"/>
              <a:gd name="T73" fmla="*/ 2147483647 h 849"/>
              <a:gd name="T74" fmla="*/ 2147483647 w 841"/>
              <a:gd name="T75" fmla="*/ 2147483647 h 849"/>
              <a:gd name="T76" fmla="*/ 2147483647 w 841"/>
              <a:gd name="T77" fmla="*/ 2147483647 h 849"/>
              <a:gd name="T78" fmla="*/ 2147483647 w 841"/>
              <a:gd name="T79" fmla="*/ 2147483647 h 849"/>
              <a:gd name="T80" fmla="*/ 2147483647 w 841"/>
              <a:gd name="T81" fmla="*/ 2147483647 h 849"/>
              <a:gd name="T82" fmla="*/ 2147483647 w 841"/>
              <a:gd name="T83" fmla="*/ 2147483647 h 849"/>
              <a:gd name="T84" fmla="*/ 2147483647 w 841"/>
              <a:gd name="T85" fmla="*/ 2147483647 h 849"/>
              <a:gd name="T86" fmla="*/ 0 w 841"/>
              <a:gd name="T87" fmla="*/ 2147483647 h 849"/>
              <a:gd name="T88" fmla="*/ 2147483647 w 841"/>
              <a:gd name="T89" fmla="*/ 2147483647 h 84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841"/>
              <a:gd name="T136" fmla="*/ 0 h 849"/>
              <a:gd name="T137" fmla="*/ 841 w 841"/>
              <a:gd name="T138" fmla="*/ 849 h 84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841" h="849">
                <a:moveTo>
                  <a:pt x="41" y="370"/>
                </a:moveTo>
                <a:cubicBezTo>
                  <a:pt x="44" y="363"/>
                  <a:pt x="50" y="363"/>
                  <a:pt x="57" y="360"/>
                </a:cubicBezTo>
                <a:cubicBezTo>
                  <a:pt x="77" y="351"/>
                  <a:pt x="93" y="347"/>
                  <a:pt x="115" y="343"/>
                </a:cubicBezTo>
                <a:cubicBezTo>
                  <a:pt x="122" y="344"/>
                  <a:pt x="129" y="346"/>
                  <a:pt x="136" y="347"/>
                </a:cubicBezTo>
                <a:cubicBezTo>
                  <a:pt x="143" y="352"/>
                  <a:pt x="150" y="352"/>
                  <a:pt x="159" y="354"/>
                </a:cubicBezTo>
                <a:cubicBezTo>
                  <a:pt x="190" y="360"/>
                  <a:pt x="286" y="376"/>
                  <a:pt x="322" y="382"/>
                </a:cubicBezTo>
                <a:cubicBezTo>
                  <a:pt x="340" y="389"/>
                  <a:pt x="354" y="389"/>
                  <a:pt x="376" y="390"/>
                </a:cubicBezTo>
                <a:cubicBezTo>
                  <a:pt x="395" y="394"/>
                  <a:pt x="401" y="393"/>
                  <a:pt x="425" y="392"/>
                </a:cubicBezTo>
                <a:cubicBezTo>
                  <a:pt x="433" y="392"/>
                  <a:pt x="472" y="397"/>
                  <a:pt x="489" y="393"/>
                </a:cubicBezTo>
                <a:cubicBezTo>
                  <a:pt x="494" y="384"/>
                  <a:pt x="503" y="379"/>
                  <a:pt x="508" y="371"/>
                </a:cubicBezTo>
                <a:cubicBezTo>
                  <a:pt x="517" y="360"/>
                  <a:pt x="530" y="340"/>
                  <a:pt x="541" y="325"/>
                </a:cubicBezTo>
                <a:cubicBezTo>
                  <a:pt x="556" y="305"/>
                  <a:pt x="572" y="265"/>
                  <a:pt x="587" y="242"/>
                </a:cubicBezTo>
                <a:cubicBezTo>
                  <a:pt x="590" y="224"/>
                  <a:pt x="620" y="205"/>
                  <a:pt x="630" y="188"/>
                </a:cubicBezTo>
                <a:cubicBezTo>
                  <a:pt x="635" y="165"/>
                  <a:pt x="637" y="145"/>
                  <a:pt x="646" y="123"/>
                </a:cubicBezTo>
                <a:cubicBezTo>
                  <a:pt x="647" y="115"/>
                  <a:pt x="649" y="106"/>
                  <a:pt x="652" y="98"/>
                </a:cubicBezTo>
                <a:cubicBezTo>
                  <a:pt x="656" y="78"/>
                  <a:pt x="653" y="82"/>
                  <a:pt x="672" y="3"/>
                </a:cubicBezTo>
                <a:cubicBezTo>
                  <a:pt x="784" y="3"/>
                  <a:pt x="677" y="2"/>
                  <a:pt x="788" y="0"/>
                </a:cubicBezTo>
                <a:cubicBezTo>
                  <a:pt x="784" y="92"/>
                  <a:pt x="795" y="60"/>
                  <a:pt x="784" y="93"/>
                </a:cubicBezTo>
                <a:cubicBezTo>
                  <a:pt x="779" y="132"/>
                  <a:pt x="766" y="155"/>
                  <a:pt x="762" y="196"/>
                </a:cubicBezTo>
                <a:cubicBezTo>
                  <a:pt x="766" y="235"/>
                  <a:pt x="771" y="238"/>
                  <a:pt x="769" y="284"/>
                </a:cubicBezTo>
                <a:cubicBezTo>
                  <a:pt x="769" y="309"/>
                  <a:pt x="763" y="320"/>
                  <a:pt x="761" y="335"/>
                </a:cubicBezTo>
                <a:cubicBezTo>
                  <a:pt x="759" y="350"/>
                  <a:pt x="754" y="360"/>
                  <a:pt x="754" y="373"/>
                </a:cubicBezTo>
                <a:cubicBezTo>
                  <a:pt x="753" y="379"/>
                  <a:pt x="761" y="411"/>
                  <a:pt x="761" y="411"/>
                </a:cubicBezTo>
                <a:cubicBezTo>
                  <a:pt x="762" y="437"/>
                  <a:pt x="730" y="408"/>
                  <a:pt x="739" y="433"/>
                </a:cubicBezTo>
                <a:cubicBezTo>
                  <a:pt x="748" y="458"/>
                  <a:pt x="769" y="520"/>
                  <a:pt x="773" y="546"/>
                </a:cubicBezTo>
                <a:cubicBezTo>
                  <a:pt x="774" y="559"/>
                  <a:pt x="773" y="571"/>
                  <a:pt x="775" y="584"/>
                </a:cubicBezTo>
                <a:cubicBezTo>
                  <a:pt x="777" y="597"/>
                  <a:pt x="783" y="606"/>
                  <a:pt x="788" y="622"/>
                </a:cubicBezTo>
                <a:cubicBezTo>
                  <a:pt x="791" y="643"/>
                  <a:pt x="795" y="660"/>
                  <a:pt x="805" y="679"/>
                </a:cubicBezTo>
                <a:cubicBezTo>
                  <a:pt x="807" y="690"/>
                  <a:pt x="817" y="703"/>
                  <a:pt x="822" y="714"/>
                </a:cubicBezTo>
                <a:cubicBezTo>
                  <a:pt x="829" y="730"/>
                  <a:pt x="832" y="748"/>
                  <a:pt x="841" y="764"/>
                </a:cubicBezTo>
                <a:cubicBezTo>
                  <a:pt x="838" y="781"/>
                  <a:pt x="819" y="806"/>
                  <a:pt x="802" y="819"/>
                </a:cubicBezTo>
                <a:cubicBezTo>
                  <a:pt x="790" y="826"/>
                  <a:pt x="767" y="836"/>
                  <a:pt x="739" y="841"/>
                </a:cubicBezTo>
                <a:cubicBezTo>
                  <a:pt x="712" y="844"/>
                  <a:pt x="723" y="838"/>
                  <a:pt x="631" y="849"/>
                </a:cubicBezTo>
                <a:cubicBezTo>
                  <a:pt x="563" y="801"/>
                  <a:pt x="622" y="842"/>
                  <a:pt x="477" y="741"/>
                </a:cubicBezTo>
                <a:cubicBezTo>
                  <a:pt x="476" y="705"/>
                  <a:pt x="494" y="689"/>
                  <a:pt x="480" y="657"/>
                </a:cubicBezTo>
                <a:cubicBezTo>
                  <a:pt x="478" y="646"/>
                  <a:pt x="474" y="622"/>
                  <a:pt x="472" y="611"/>
                </a:cubicBezTo>
                <a:cubicBezTo>
                  <a:pt x="471" y="573"/>
                  <a:pt x="471" y="569"/>
                  <a:pt x="450" y="553"/>
                </a:cubicBezTo>
                <a:cubicBezTo>
                  <a:pt x="434" y="554"/>
                  <a:pt x="385" y="541"/>
                  <a:pt x="356" y="524"/>
                </a:cubicBezTo>
                <a:cubicBezTo>
                  <a:pt x="302" y="486"/>
                  <a:pt x="306" y="476"/>
                  <a:pt x="275" y="459"/>
                </a:cubicBezTo>
                <a:cubicBezTo>
                  <a:pt x="254" y="440"/>
                  <a:pt x="194" y="426"/>
                  <a:pt x="169" y="422"/>
                </a:cubicBezTo>
                <a:cubicBezTo>
                  <a:pt x="142" y="423"/>
                  <a:pt x="139" y="424"/>
                  <a:pt x="120" y="426"/>
                </a:cubicBezTo>
                <a:cubicBezTo>
                  <a:pt x="111" y="430"/>
                  <a:pt x="71" y="428"/>
                  <a:pt x="68" y="428"/>
                </a:cubicBezTo>
                <a:cubicBezTo>
                  <a:pt x="55" y="431"/>
                  <a:pt x="36" y="441"/>
                  <a:pt x="24" y="444"/>
                </a:cubicBezTo>
                <a:cubicBezTo>
                  <a:pt x="12" y="443"/>
                  <a:pt x="20" y="438"/>
                  <a:pt x="0" y="416"/>
                </a:cubicBezTo>
                <a:cubicBezTo>
                  <a:pt x="38" y="374"/>
                  <a:pt x="31" y="380"/>
                  <a:pt x="41" y="37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4" name="Freeform 63"/>
          <p:cNvSpPr>
            <a:spLocks/>
          </p:cNvSpPr>
          <p:nvPr/>
        </p:nvSpPr>
        <p:spPr bwMode="auto">
          <a:xfrm>
            <a:off x="4636730" y="3638901"/>
            <a:ext cx="536765" cy="324245"/>
          </a:xfrm>
          <a:custGeom>
            <a:avLst/>
            <a:gdLst>
              <a:gd name="T0" fmla="*/ 2147483647 w 449"/>
              <a:gd name="T1" fmla="*/ 2147483647 h 249"/>
              <a:gd name="T2" fmla="*/ 2147483647 w 449"/>
              <a:gd name="T3" fmla="*/ 2147483647 h 249"/>
              <a:gd name="T4" fmla="*/ 2147483647 w 449"/>
              <a:gd name="T5" fmla="*/ 2147483647 h 249"/>
              <a:gd name="T6" fmla="*/ 2147483647 w 449"/>
              <a:gd name="T7" fmla="*/ 2147483647 h 249"/>
              <a:gd name="T8" fmla="*/ 2147483647 w 449"/>
              <a:gd name="T9" fmla="*/ 0 h 249"/>
              <a:gd name="T10" fmla="*/ 2147483647 w 449"/>
              <a:gd name="T11" fmla="*/ 2147483647 h 249"/>
              <a:gd name="T12" fmla="*/ 2147483647 w 449"/>
              <a:gd name="T13" fmla="*/ 2147483647 h 249"/>
              <a:gd name="T14" fmla="*/ 2147483647 w 449"/>
              <a:gd name="T15" fmla="*/ 2147483647 h 249"/>
              <a:gd name="T16" fmla="*/ 2147483647 w 449"/>
              <a:gd name="T17" fmla="*/ 2147483647 h 249"/>
              <a:gd name="T18" fmla="*/ 2147483647 w 449"/>
              <a:gd name="T19" fmla="*/ 2147483647 h 249"/>
              <a:gd name="T20" fmla="*/ 2147483647 w 449"/>
              <a:gd name="T21" fmla="*/ 2147483647 h 249"/>
              <a:gd name="T22" fmla="*/ 2147483647 w 449"/>
              <a:gd name="T23" fmla="*/ 2147483647 h 249"/>
              <a:gd name="T24" fmla="*/ 2147483647 w 449"/>
              <a:gd name="T25" fmla="*/ 2147483647 h 249"/>
              <a:gd name="T26" fmla="*/ 2147483647 w 449"/>
              <a:gd name="T27" fmla="*/ 2147483647 h 249"/>
              <a:gd name="T28" fmla="*/ 0 w 449"/>
              <a:gd name="T29" fmla="*/ 2147483647 h 249"/>
              <a:gd name="T30" fmla="*/ 2147483647 w 449"/>
              <a:gd name="T31" fmla="*/ 2147483647 h 2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49"/>
              <a:gd name="T49" fmla="*/ 0 h 249"/>
              <a:gd name="T50" fmla="*/ 449 w 449"/>
              <a:gd name="T51" fmla="*/ 249 h 2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49" h="249">
                <a:moveTo>
                  <a:pt x="35" y="135"/>
                </a:moveTo>
                <a:cubicBezTo>
                  <a:pt x="186" y="93"/>
                  <a:pt x="167" y="96"/>
                  <a:pt x="197" y="87"/>
                </a:cubicBezTo>
                <a:cubicBezTo>
                  <a:pt x="205" y="83"/>
                  <a:pt x="210" y="79"/>
                  <a:pt x="219" y="78"/>
                </a:cubicBezTo>
                <a:cubicBezTo>
                  <a:pt x="229" y="74"/>
                  <a:pt x="234" y="62"/>
                  <a:pt x="245" y="60"/>
                </a:cubicBezTo>
                <a:cubicBezTo>
                  <a:pt x="264" y="47"/>
                  <a:pt x="315" y="8"/>
                  <a:pt x="335" y="0"/>
                </a:cubicBezTo>
                <a:cubicBezTo>
                  <a:pt x="422" y="19"/>
                  <a:pt x="419" y="15"/>
                  <a:pt x="435" y="24"/>
                </a:cubicBezTo>
                <a:cubicBezTo>
                  <a:pt x="449" y="40"/>
                  <a:pt x="434" y="31"/>
                  <a:pt x="422" y="96"/>
                </a:cubicBezTo>
                <a:cubicBezTo>
                  <a:pt x="365" y="160"/>
                  <a:pt x="380" y="148"/>
                  <a:pt x="366" y="157"/>
                </a:cubicBezTo>
                <a:cubicBezTo>
                  <a:pt x="358" y="161"/>
                  <a:pt x="347" y="151"/>
                  <a:pt x="338" y="150"/>
                </a:cubicBezTo>
                <a:cubicBezTo>
                  <a:pt x="329" y="145"/>
                  <a:pt x="319" y="140"/>
                  <a:pt x="309" y="138"/>
                </a:cubicBezTo>
                <a:cubicBezTo>
                  <a:pt x="301" y="124"/>
                  <a:pt x="261" y="144"/>
                  <a:pt x="246" y="145"/>
                </a:cubicBezTo>
                <a:cubicBezTo>
                  <a:pt x="240" y="148"/>
                  <a:pt x="232" y="150"/>
                  <a:pt x="225" y="151"/>
                </a:cubicBezTo>
                <a:cubicBezTo>
                  <a:pt x="205" y="155"/>
                  <a:pt x="148" y="159"/>
                  <a:pt x="126" y="166"/>
                </a:cubicBezTo>
                <a:cubicBezTo>
                  <a:pt x="115" y="177"/>
                  <a:pt x="102" y="183"/>
                  <a:pt x="90" y="193"/>
                </a:cubicBezTo>
                <a:cubicBezTo>
                  <a:pt x="69" y="207"/>
                  <a:pt x="86" y="196"/>
                  <a:pt x="0" y="249"/>
                </a:cubicBezTo>
                <a:cubicBezTo>
                  <a:pt x="33" y="136"/>
                  <a:pt x="21" y="174"/>
                  <a:pt x="35" y="135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5" name="Freeform 64"/>
          <p:cNvSpPr>
            <a:spLocks/>
          </p:cNvSpPr>
          <p:nvPr/>
        </p:nvSpPr>
        <p:spPr bwMode="auto">
          <a:xfrm>
            <a:off x="4835070" y="3677220"/>
            <a:ext cx="515962" cy="453942"/>
          </a:xfrm>
          <a:custGeom>
            <a:avLst/>
            <a:gdLst>
              <a:gd name="T0" fmla="*/ 2147483647 w 432"/>
              <a:gd name="T1" fmla="*/ 0 h 350"/>
              <a:gd name="T2" fmla="*/ 2147483647 w 432"/>
              <a:gd name="T3" fmla="*/ 2147483647 h 350"/>
              <a:gd name="T4" fmla="*/ 2147483647 w 432"/>
              <a:gd name="T5" fmla="*/ 2147483647 h 350"/>
              <a:gd name="T6" fmla="*/ 2147483647 w 432"/>
              <a:gd name="T7" fmla="*/ 2147483647 h 350"/>
              <a:gd name="T8" fmla="*/ 2147483647 w 432"/>
              <a:gd name="T9" fmla="*/ 2147483647 h 350"/>
              <a:gd name="T10" fmla="*/ 2147483647 w 432"/>
              <a:gd name="T11" fmla="*/ 2147483647 h 350"/>
              <a:gd name="T12" fmla="*/ 2147483647 w 432"/>
              <a:gd name="T13" fmla="*/ 2147483647 h 350"/>
              <a:gd name="T14" fmla="*/ 2147483647 w 432"/>
              <a:gd name="T15" fmla="*/ 2147483647 h 350"/>
              <a:gd name="T16" fmla="*/ 2147483647 w 432"/>
              <a:gd name="T17" fmla="*/ 2147483647 h 350"/>
              <a:gd name="T18" fmla="*/ 2147483647 w 432"/>
              <a:gd name="T19" fmla="*/ 2147483647 h 350"/>
              <a:gd name="T20" fmla="*/ 2147483647 w 432"/>
              <a:gd name="T21" fmla="*/ 2147483647 h 350"/>
              <a:gd name="T22" fmla="*/ 2147483647 w 432"/>
              <a:gd name="T23" fmla="*/ 2147483647 h 350"/>
              <a:gd name="T24" fmla="*/ 2147483647 w 432"/>
              <a:gd name="T25" fmla="*/ 2147483647 h 350"/>
              <a:gd name="T26" fmla="*/ 2147483647 w 432"/>
              <a:gd name="T27" fmla="*/ 2147483647 h 350"/>
              <a:gd name="T28" fmla="*/ 2147483647 w 432"/>
              <a:gd name="T29" fmla="*/ 2147483647 h 350"/>
              <a:gd name="T30" fmla="*/ 2147483647 w 432"/>
              <a:gd name="T31" fmla="*/ 2147483647 h 350"/>
              <a:gd name="T32" fmla="*/ 2147483647 w 432"/>
              <a:gd name="T33" fmla="*/ 2147483647 h 350"/>
              <a:gd name="T34" fmla="*/ 2147483647 w 432"/>
              <a:gd name="T35" fmla="*/ 2147483647 h 350"/>
              <a:gd name="T36" fmla="*/ 2147483647 w 432"/>
              <a:gd name="T37" fmla="*/ 2147483647 h 350"/>
              <a:gd name="T38" fmla="*/ 2147483647 w 432"/>
              <a:gd name="T39" fmla="*/ 2147483647 h 350"/>
              <a:gd name="T40" fmla="*/ 2147483647 w 432"/>
              <a:gd name="T41" fmla="*/ 2147483647 h 350"/>
              <a:gd name="T42" fmla="*/ 2147483647 w 432"/>
              <a:gd name="T43" fmla="*/ 0 h 3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"/>
              <a:gd name="T67" fmla="*/ 0 h 350"/>
              <a:gd name="T68" fmla="*/ 432 w 432"/>
              <a:gd name="T69" fmla="*/ 350 h 35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" h="350">
                <a:moveTo>
                  <a:pt x="295" y="0"/>
                </a:moveTo>
                <a:cubicBezTo>
                  <a:pt x="316" y="0"/>
                  <a:pt x="408" y="11"/>
                  <a:pt x="427" y="17"/>
                </a:cubicBezTo>
                <a:cubicBezTo>
                  <a:pt x="432" y="31"/>
                  <a:pt x="352" y="70"/>
                  <a:pt x="326" y="87"/>
                </a:cubicBezTo>
                <a:cubicBezTo>
                  <a:pt x="307" y="97"/>
                  <a:pt x="289" y="108"/>
                  <a:pt x="271" y="120"/>
                </a:cubicBezTo>
                <a:cubicBezTo>
                  <a:pt x="268" y="127"/>
                  <a:pt x="266" y="131"/>
                  <a:pt x="260" y="135"/>
                </a:cubicBezTo>
                <a:cubicBezTo>
                  <a:pt x="257" y="141"/>
                  <a:pt x="254" y="144"/>
                  <a:pt x="248" y="147"/>
                </a:cubicBezTo>
                <a:cubicBezTo>
                  <a:pt x="237" y="165"/>
                  <a:pt x="218" y="181"/>
                  <a:pt x="199" y="191"/>
                </a:cubicBezTo>
                <a:cubicBezTo>
                  <a:pt x="191" y="200"/>
                  <a:pt x="196" y="195"/>
                  <a:pt x="185" y="206"/>
                </a:cubicBezTo>
                <a:cubicBezTo>
                  <a:pt x="184" y="207"/>
                  <a:pt x="181" y="210"/>
                  <a:pt x="181" y="210"/>
                </a:cubicBezTo>
                <a:cubicBezTo>
                  <a:pt x="170" y="220"/>
                  <a:pt x="133" y="254"/>
                  <a:pt x="121" y="264"/>
                </a:cubicBezTo>
                <a:cubicBezTo>
                  <a:pt x="103" y="280"/>
                  <a:pt x="86" y="297"/>
                  <a:pt x="73" y="309"/>
                </a:cubicBezTo>
                <a:cubicBezTo>
                  <a:pt x="58" y="322"/>
                  <a:pt x="44" y="343"/>
                  <a:pt x="32" y="348"/>
                </a:cubicBezTo>
                <a:cubicBezTo>
                  <a:pt x="22" y="348"/>
                  <a:pt x="28" y="350"/>
                  <a:pt x="4" y="347"/>
                </a:cubicBezTo>
                <a:cubicBezTo>
                  <a:pt x="4" y="309"/>
                  <a:pt x="0" y="321"/>
                  <a:pt x="4" y="312"/>
                </a:cubicBezTo>
                <a:cubicBezTo>
                  <a:pt x="6" y="306"/>
                  <a:pt x="17" y="311"/>
                  <a:pt x="23" y="308"/>
                </a:cubicBezTo>
                <a:cubicBezTo>
                  <a:pt x="38" y="301"/>
                  <a:pt x="53" y="282"/>
                  <a:pt x="68" y="279"/>
                </a:cubicBezTo>
                <a:cubicBezTo>
                  <a:pt x="86" y="265"/>
                  <a:pt x="119" y="232"/>
                  <a:pt x="131" y="221"/>
                </a:cubicBezTo>
                <a:cubicBezTo>
                  <a:pt x="135" y="218"/>
                  <a:pt x="138" y="215"/>
                  <a:pt x="142" y="212"/>
                </a:cubicBezTo>
                <a:cubicBezTo>
                  <a:pt x="143" y="211"/>
                  <a:pt x="146" y="209"/>
                  <a:pt x="146" y="209"/>
                </a:cubicBezTo>
                <a:cubicBezTo>
                  <a:pt x="163" y="191"/>
                  <a:pt x="225" y="125"/>
                  <a:pt x="247" y="101"/>
                </a:cubicBezTo>
                <a:cubicBezTo>
                  <a:pt x="261" y="85"/>
                  <a:pt x="270" y="75"/>
                  <a:pt x="277" y="65"/>
                </a:cubicBezTo>
                <a:cubicBezTo>
                  <a:pt x="285" y="48"/>
                  <a:pt x="275" y="62"/>
                  <a:pt x="295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6" name="Freeform 65"/>
          <p:cNvSpPr>
            <a:spLocks/>
          </p:cNvSpPr>
          <p:nvPr/>
        </p:nvSpPr>
        <p:spPr bwMode="auto">
          <a:xfrm>
            <a:off x="4054194" y="4017678"/>
            <a:ext cx="850226" cy="1255712"/>
          </a:xfrm>
          <a:custGeom>
            <a:avLst/>
            <a:gdLst>
              <a:gd name="T0" fmla="*/ 2147483647 w 713"/>
              <a:gd name="T1" fmla="*/ 2147483647 h 968"/>
              <a:gd name="T2" fmla="*/ 2147483647 w 713"/>
              <a:gd name="T3" fmla="*/ 2147483647 h 968"/>
              <a:gd name="T4" fmla="*/ 2147483647 w 713"/>
              <a:gd name="T5" fmla="*/ 2147483647 h 968"/>
              <a:gd name="T6" fmla="*/ 2147483647 w 713"/>
              <a:gd name="T7" fmla="*/ 2147483647 h 968"/>
              <a:gd name="T8" fmla="*/ 2147483647 w 713"/>
              <a:gd name="T9" fmla="*/ 2147483647 h 968"/>
              <a:gd name="T10" fmla="*/ 2147483647 w 713"/>
              <a:gd name="T11" fmla="*/ 2147483647 h 968"/>
              <a:gd name="T12" fmla="*/ 2147483647 w 713"/>
              <a:gd name="T13" fmla="*/ 2147483647 h 968"/>
              <a:gd name="T14" fmla="*/ 2147483647 w 713"/>
              <a:gd name="T15" fmla="*/ 2147483647 h 968"/>
              <a:gd name="T16" fmla="*/ 2147483647 w 713"/>
              <a:gd name="T17" fmla="*/ 2147483647 h 968"/>
              <a:gd name="T18" fmla="*/ 2147483647 w 713"/>
              <a:gd name="T19" fmla="*/ 2147483647 h 968"/>
              <a:gd name="T20" fmla="*/ 2147483647 w 713"/>
              <a:gd name="T21" fmla="*/ 2147483647 h 968"/>
              <a:gd name="T22" fmla="*/ 2147483647 w 713"/>
              <a:gd name="T23" fmla="*/ 2147483647 h 968"/>
              <a:gd name="T24" fmla="*/ 2147483647 w 713"/>
              <a:gd name="T25" fmla="*/ 2147483647 h 968"/>
              <a:gd name="T26" fmla="*/ 2147483647 w 713"/>
              <a:gd name="T27" fmla="*/ 2147483647 h 968"/>
              <a:gd name="T28" fmla="*/ 2147483647 w 713"/>
              <a:gd name="T29" fmla="*/ 2147483647 h 968"/>
              <a:gd name="T30" fmla="*/ 2147483647 w 713"/>
              <a:gd name="T31" fmla="*/ 2147483647 h 968"/>
              <a:gd name="T32" fmla="*/ 2147483647 w 713"/>
              <a:gd name="T33" fmla="*/ 2147483647 h 968"/>
              <a:gd name="T34" fmla="*/ 2147483647 w 713"/>
              <a:gd name="T35" fmla="*/ 2147483647 h 968"/>
              <a:gd name="T36" fmla="*/ 2147483647 w 713"/>
              <a:gd name="T37" fmla="*/ 2147483647 h 968"/>
              <a:gd name="T38" fmla="*/ 2147483647 w 713"/>
              <a:gd name="T39" fmla="*/ 2147483647 h 968"/>
              <a:gd name="T40" fmla="*/ 2147483647 w 713"/>
              <a:gd name="T41" fmla="*/ 2147483647 h 968"/>
              <a:gd name="T42" fmla="*/ 2147483647 w 713"/>
              <a:gd name="T43" fmla="*/ 2147483647 h 968"/>
              <a:gd name="T44" fmla="*/ 2147483647 w 713"/>
              <a:gd name="T45" fmla="*/ 2147483647 h 968"/>
              <a:gd name="T46" fmla="*/ 2147483647 w 713"/>
              <a:gd name="T47" fmla="*/ 2147483647 h 968"/>
              <a:gd name="T48" fmla="*/ 2147483647 w 713"/>
              <a:gd name="T49" fmla="*/ 2147483647 h 968"/>
              <a:gd name="T50" fmla="*/ 2147483647 w 713"/>
              <a:gd name="T51" fmla="*/ 2147483647 h 968"/>
              <a:gd name="T52" fmla="*/ 2147483647 w 713"/>
              <a:gd name="T53" fmla="*/ 2147483647 h 968"/>
              <a:gd name="T54" fmla="*/ 2147483647 w 713"/>
              <a:gd name="T55" fmla="*/ 2147483647 h 968"/>
              <a:gd name="T56" fmla="*/ 2147483647 w 713"/>
              <a:gd name="T57" fmla="*/ 2147483647 h 968"/>
              <a:gd name="T58" fmla="*/ 2147483647 w 713"/>
              <a:gd name="T59" fmla="*/ 2147483647 h 968"/>
              <a:gd name="T60" fmla="*/ 2147483647 w 713"/>
              <a:gd name="T61" fmla="*/ 2147483647 h 968"/>
              <a:gd name="T62" fmla="*/ 2147483647 w 713"/>
              <a:gd name="T63" fmla="*/ 2147483647 h 968"/>
              <a:gd name="T64" fmla="*/ 2147483647 w 713"/>
              <a:gd name="T65" fmla="*/ 2147483647 h 968"/>
              <a:gd name="T66" fmla="*/ 2147483647 w 713"/>
              <a:gd name="T67" fmla="*/ 2147483647 h 96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13"/>
              <a:gd name="T103" fmla="*/ 0 h 968"/>
              <a:gd name="T104" fmla="*/ 713 w 713"/>
              <a:gd name="T105" fmla="*/ 968 h 96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13" h="968">
                <a:moveTo>
                  <a:pt x="219" y="122"/>
                </a:moveTo>
                <a:cubicBezTo>
                  <a:pt x="211" y="74"/>
                  <a:pt x="217" y="124"/>
                  <a:pt x="213" y="72"/>
                </a:cubicBezTo>
                <a:cubicBezTo>
                  <a:pt x="263" y="52"/>
                  <a:pt x="272" y="47"/>
                  <a:pt x="273" y="46"/>
                </a:cubicBezTo>
                <a:cubicBezTo>
                  <a:pt x="277" y="44"/>
                  <a:pt x="285" y="42"/>
                  <a:pt x="285" y="42"/>
                </a:cubicBezTo>
                <a:cubicBezTo>
                  <a:pt x="308" y="7"/>
                  <a:pt x="328" y="24"/>
                  <a:pt x="351" y="24"/>
                </a:cubicBezTo>
                <a:cubicBezTo>
                  <a:pt x="375" y="23"/>
                  <a:pt x="411" y="0"/>
                  <a:pt x="423" y="12"/>
                </a:cubicBezTo>
                <a:cubicBezTo>
                  <a:pt x="434" y="29"/>
                  <a:pt x="459" y="84"/>
                  <a:pt x="473" y="98"/>
                </a:cubicBezTo>
                <a:cubicBezTo>
                  <a:pt x="482" y="124"/>
                  <a:pt x="473" y="110"/>
                  <a:pt x="483" y="166"/>
                </a:cubicBezTo>
                <a:cubicBezTo>
                  <a:pt x="507" y="230"/>
                  <a:pt x="559" y="293"/>
                  <a:pt x="573" y="322"/>
                </a:cubicBezTo>
                <a:cubicBezTo>
                  <a:pt x="593" y="360"/>
                  <a:pt x="583" y="364"/>
                  <a:pt x="601" y="392"/>
                </a:cubicBezTo>
                <a:cubicBezTo>
                  <a:pt x="612" y="409"/>
                  <a:pt x="613" y="408"/>
                  <a:pt x="673" y="478"/>
                </a:cubicBezTo>
                <a:cubicBezTo>
                  <a:pt x="693" y="558"/>
                  <a:pt x="697" y="660"/>
                  <a:pt x="713" y="710"/>
                </a:cubicBezTo>
                <a:cubicBezTo>
                  <a:pt x="709" y="738"/>
                  <a:pt x="656" y="740"/>
                  <a:pt x="646" y="759"/>
                </a:cubicBezTo>
                <a:cubicBezTo>
                  <a:pt x="624" y="800"/>
                  <a:pt x="588" y="858"/>
                  <a:pt x="568" y="888"/>
                </a:cubicBezTo>
                <a:cubicBezTo>
                  <a:pt x="543" y="914"/>
                  <a:pt x="599" y="940"/>
                  <a:pt x="577" y="951"/>
                </a:cubicBezTo>
                <a:cubicBezTo>
                  <a:pt x="565" y="963"/>
                  <a:pt x="505" y="959"/>
                  <a:pt x="496" y="961"/>
                </a:cubicBezTo>
                <a:cubicBezTo>
                  <a:pt x="487" y="963"/>
                  <a:pt x="518" y="968"/>
                  <a:pt x="520" y="961"/>
                </a:cubicBezTo>
                <a:cubicBezTo>
                  <a:pt x="522" y="954"/>
                  <a:pt x="528" y="937"/>
                  <a:pt x="507" y="918"/>
                </a:cubicBezTo>
                <a:cubicBezTo>
                  <a:pt x="488" y="916"/>
                  <a:pt x="429" y="845"/>
                  <a:pt x="394" y="846"/>
                </a:cubicBezTo>
                <a:cubicBezTo>
                  <a:pt x="357" y="838"/>
                  <a:pt x="306" y="862"/>
                  <a:pt x="282" y="871"/>
                </a:cubicBezTo>
                <a:cubicBezTo>
                  <a:pt x="258" y="880"/>
                  <a:pt x="261" y="897"/>
                  <a:pt x="250" y="903"/>
                </a:cubicBezTo>
                <a:cubicBezTo>
                  <a:pt x="227" y="899"/>
                  <a:pt x="232" y="909"/>
                  <a:pt x="213" y="910"/>
                </a:cubicBezTo>
                <a:cubicBezTo>
                  <a:pt x="190" y="913"/>
                  <a:pt x="187" y="916"/>
                  <a:pt x="121" y="942"/>
                </a:cubicBezTo>
                <a:cubicBezTo>
                  <a:pt x="116" y="915"/>
                  <a:pt x="119" y="942"/>
                  <a:pt x="129" y="764"/>
                </a:cubicBezTo>
                <a:cubicBezTo>
                  <a:pt x="91" y="692"/>
                  <a:pt x="115" y="742"/>
                  <a:pt x="89" y="686"/>
                </a:cubicBezTo>
                <a:cubicBezTo>
                  <a:pt x="37" y="617"/>
                  <a:pt x="16" y="599"/>
                  <a:pt x="4" y="578"/>
                </a:cubicBezTo>
                <a:cubicBezTo>
                  <a:pt x="0" y="567"/>
                  <a:pt x="10" y="568"/>
                  <a:pt x="16" y="560"/>
                </a:cubicBezTo>
                <a:cubicBezTo>
                  <a:pt x="40" y="539"/>
                  <a:pt x="48" y="518"/>
                  <a:pt x="63" y="496"/>
                </a:cubicBezTo>
                <a:cubicBezTo>
                  <a:pt x="65" y="483"/>
                  <a:pt x="69" y="470"/>
                  <a:pt x="73" y="458"/>
                </a:cubicBezTo>
                <a:cubicBezTo>
                  <a:pt x="77" y="400"/>
                  <a:pt x="62" y="325"/>
                  <a:pt x="83" y="276"/>
                </a:cubicBezTo>
                <a:cubicBezTo>
                  <a:pt x="92" y="256"/>
                  <a:pt x="105" y="238"/>
                  <a:pt x="113" y="218"/>
                </a:cubicBezTo>
                <a:cubicBezTo>
                  <a:pt x="117" y="207"/>
                  <a:pt x="129" y="186"/>
                  <a:pt x="129" y="186"/>
                </a:cubicBezTo>
                <a:cubicBezTo>
                  <a:pt x="135" y="178"/>
                  <a:pt x="144" y="178"/>
                  <a:pt x="151" y="170"/>
                </a:cubicBezTo>
                <a:cubicBezTo>
                  <a:pt x="166" y="159"/>
                  <a:pt x="200" y="140"/>
                  <a:pt x="219" y="122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" name="Freeform 66"/>
          <p:cNvSpPr>
            <a:spLocks/>
          </p:cNvSpPr>
          <p:nvPr/>
        </p:nvSpPr>
        <p:spPr bwMode="auto">
          <a:xfrm>
            <a:off x="3101330" y="4168010"/>
            <a:ext cx="972282" cy="1456154"/>
          </a:xfrm>
          <a:custGeom>
            <a:avLst/>
            <a:gdLst>
              <a:gd name="T0" fmla="*/ 2147483647 w 815"/>
              <a:gd name="T1" fmla="*/ 0 h 1122"/>
              <a:gd name="T2" fmla="*/ 2147483647 w 815"/>
              <a:gd name="T3" fmla="*/ 2147483647 h 1122"/>
              <a:gd name="T4" fmla="*/ 2147483647 w 815"/>
              <a:gd name="T5" fmla="*/ 2147483647 h 1122"/>
              <a:gd name="T6" fmla="*/ 2147483647 w 815"/>
              <a:gd name="T7" fmla="*/ 2147483647 h 1122"/>
              <a:gd name="T8" fmla="*/ 2147483647 w 815"/>
              <a:gd name="T9" fmla="*/ 2147483647 h 1122"/>
              <a:gd name="T10" fmla="*/ 2147483647 w 815"/>
              <a:gd name="T11" fmla="*/ 2147483647 h 1122"/>
              <a:gd name="T12" fmla="*/ 2147483647 w 815"/>
              <a:gd name="T13" fmla="*/ 2147483647 h 1122"/>
              <a:gd name="T14" fmla="*/ 2147483647 w 815"/>
              <a:gd name="T15" fmla="*/ 2147483647 h 1122"/>
              <a:gd name="T16" fmla="*/ 2147483647 w 815"/>
              <a:gd name="T17" fmla="*/ 2147483647 h 1122"/>
              <a:gd name="T18" fmla="*/ 2147483647 w 815"/>
              <a:gd name="T19" fmla="*/ 2147483647 h 1122"/>
              <a:gd name="T20" fmla="*/ 2147483647 w 815"/>
              <a:gd name="T21" fmla="*/ 2147483647 h 1122"/>
              <a:gd name="T22" fmla="*/ 2147483647 w 815"/>
              <a:gd name="T23" fmla="*/ 2147483647 h 1122"/>
              <a:gd name="T24" fmla="*/ 2147483647 w 815"/>
              <a:gd name="T25" fmla="*/ 2147483647 h 1122"/>
              <a:gd name="T26" fmla="*/ 2147483647 w 815"/>
              <a:gd name="T27" fmla="*/ 2147483647 h 1122"/>
              <a:gd name="T28" fmla="*/ 2147483647 w 815"/>
              <a:gd name="T29" fmla="*/ 2147483647 h 1122"/>
              <a:gd name="T30" fmla="*/ 2147483647 w 815"/>
              <a:gd name="T31" fmla="*/ 2147483647 h 1122"/>
              <a:gd name="T32" fmla="*/ 2147483647 w 815"/>
              <a:gd name="T33" fmla="*/ 2147483647 h 1122"/>
              <a:gd name="T34" fmla="*/ 2147483647 w 815"/>
              <a:gd name="T35" fmla="*/ 2147483647 h 1122"/>
              <a:gd name="T36" fmla="*/ 2147483647 w 815"/>
              <a:gd name="T37" fmla="*/ 2147483647 h 1122"/>
              <a:gd name="T38" fmla="*/ 2147483647 w 815"/>
              <a:gd name="T39" fmla="*/ 2147483647 h 1122"/>
              <a:gd name="T40" fmla="*/ 2147483647 w 815"/>
              <a:gd name="T41" fmla="*/ 2147483647 h 1122"/>
              <a:gd name="T42" fmla="*/ 2147483647 w 815"/>
              <a:gd name="T43" fmla="*/ 2147483647 h 1122"/>
              <a:gd name="T44" fmla="*/ 2147483647 w 815"/>
              <a:gd name="T45" fmla="*/ 2147483647 h 1122"/>
              <a:gd name="T46" fmla="*/ 2147483647 w 815"/>
              <a:gd name="T47" fmla="*/ 2147483647 h 1122"/>
              <a:gd name="T48" fmla="*/ 2147483647 w 815"/>
              <a:gd name="T49" fmla="*/ 2147483647 h 1122"/>
              <a:gd name="T50" fmla="*/ 2147483647 w 815"/>
              <a:gd name="T51" fmla="*/ 2147483647 h 1122"/>
              <a:gd name="T52" fmla="*/ 2147483647 w 815"/>
              <a:gd name="T53" fmla="*/ 2147483647 h 1122"/>
              <a:gd name="T54" fmla="*/ 2147483647 w 815"/>
              <a:gd name="T55" fmla="*/ 2147483647 h 1122"/>
              <a:gd name="T56" fmla="*/ 2147483647 w 815"/>
              <a:gd name="T57" fmla="*/ 2147483647 h 1122"/>
              <a:gd name="T58" fmla="*/ 2147483647 w 815"/>
              <a:gd name="T59" fmla="*/ 2147483647 h 1122"/>
              <a:gd name="T60" fmla="*/ 2147483647 w 815"/>
              <a:gd name="T61" fmla="*/ 2147483647 h 1122"/>
              <a:gd name="T62" fmla="*/ 2147483647 w 815"/>
              <a:gd name="T63" fmla="*/ 2147483647 h 1122"/>
              <a:gd name="T64" fmla="*/ 2147483647 w 815"/>
              <a:gd name="T65" fmla="*/ 2147483647 h 1122"/>
              <a:gd name="T66" fmla="*/ 2147483647 w 815"/>
              <a:gd name="T67" fmla="*/ 2147483647 h 1122"/>
              <a:gd name="T68" fmla="*/ 2147483647 w 815"/>
              <a:gd name="T69" fmla="*/ 2147483647 h 1122"/>
              <a:gd name="T70" fmla="*/ 2147483647 w 815"/>
              <a:gd name="T71" fmla="*/ 2147483647 h 1122"/>
              <a:gd name="T72" fmla="*/ 2147483647 w 815"/>
              <a:gd name="T73" fmla="*/ 2147483647 h 1122"/>
              <a:gd name="T74" fmla="*/ 2147483647 w 815"/>
              <a:gd name="T75" fmla="*/ 2147483647 h 1122"/>
              <a:gd name="T76" fmla="*/ 2147483647 w 815"/>
              <a:gd name="T77" fmla="*/ 2147483647 h 1122"/>
              <a:gd name="T78" fmla="*/ 2147483647 w 815"/>
              <a:gd name="T79" fmla="*/ 2147483647 h 1122"/>
              <a:gd name="T80" fmla="*/ 2147483647 w 815"/>
              <a:gd name="T81" fmla="*/ 2147483647 h 1122"/>
              <a:gd name="T82" fmla="*/ 2147483647 w 815"/>
              <a:gd name="T83" fmla="*/ 2147483647 h 1122"/>
              <a:gd name="T84" fmla="*/ 2147483647 w 815"/>
              <a:gd name="T85" fmla="*/ 2147483647 h 1122"/>
              <a:gd name="T86" fmla="*/ 2147483647 w 815"/>
              <a:gd name="T87" fmla="*/ 2147483647 h 1122"/>
              <a:gd name="T88" fmla="*/ 2147483647 w 815"/>
              <a:gd name="T89" fmla="*/ 2147483647 h 1122"/>
              <a:gd name="T90" fmla="*/ 2147483647 w 815"/>
              <a:gd name="T91" fmla="*/ 2147483647 h 1122"/>
              <a:gd name="T92" fmla="*/ 2147483647 w 815"/>
              <a:gd name="T93" fmla="*/ 2147483647 h 1122"/>
              <a:gd name="T94" fmla="*/ 2147483647 w 815"/>
              <a:gd name="T95" fmla="*/ 2147483647 h 1122"/>
              <a:gd name="T96" fmla="*/ 2147483647 w 815"/>
              <a:gd name="T97" fmla="*/ 2147483647 h 1122"/>
              <a:gd name="T98" fmla="*/ 2147483647 w 815"/>
              <a:gd name="T99" fmla="*/ 2147483647 h 1122"/>
              <a:gd name="T100" fmla="*/ 2147483647 w 815"/>
              <a:gd name="T101" fmla="*/ 2147483647 h 1122"/>
              <a:gd name="T102" fmla="*/ 2147483647 w 815"/>
              <a:gd name="T103" fmla="*/ 2147483647 h 1122"/>
              <a:gd name="T104" fmla="*/ 2147483647 w 815"/>
              <a:gd name="T105" fmla="*/ 2147483647 h 1122"/>
              <a:gd name="T106" fmla="*/ 2147483647 w 815"/>
              <a:gd name="T107" fmla="*/ 2147483647 h 1122"/>
              <a:gd name="T108" fmla="*/ 2147483647 w 815"/>
              <a:gd name="T109" fmla="*/ 2147483647 h 1122"/>
              <a:gd name="T110" fmla="*/ 2147483647 w 815"/>
              <a:gd name="T111" fmla="*/ 2147483647 h 1122"/>
              <a:gd name="T112" fmla="*/ 2147483647 w 815"/>
              <a:gd name="T113" fmla="*/ 2147483647 h 1122"/>
              <a:gd name="T114" fmla="*/ 2147483647 w 815"/>
              <a:gd name="T115" fmla="*/ 0 h 11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5"/>
              <a:gd name="T175" fmla="*/ 0 h 1122"/>
              <a:gd name="T176" fmla="*/ 815 w 815"/>
              <a:gd name="T177" fmla="*/ 1122 h 11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5" h="1122">
                <a:moveTo>
                  <a:pt x="605" y="0"/>
                </a:moveTo>
                <a:cubicBezTo>
                  <a:pt x="625" y="14"/>
                  <a:pt x="661" y="39"/>
                  <a:pt x="685" y="47"/>
                </a:cubicBezTo>
                <a:cubicBezTo>
                  <a:pt x="796" y="53"/>
                  <a:pt x="789" y="40"/>
                  <a:pt x="811" y="56"/>
                </a:cubicBezTo>
                <a:cubicBezTo>
                  <a:pt x="810" y="78"/>
                  <a:pt x="806" y="98"/>
                  <a:pt x="815" y="134"/>
                </a:cubicBezTo>
                <a:cubicBezTo>
                  <a:pt x="814" y="144"/>
                  <a:pt x="776" y="185"/>
                  <a:pt x="770" y="197"/>
                </a:cubicBezTo>
                <a:cubicBezTo>
                  <a:pt x="757" y="223"/>
                  <a:pt x="752" y="255"/>
                  <a:pt x="731" y="276"/>
                </a:cubicBezTo>
                <a:cubicBezTo>
                  <a:pt x="728" y="284"/>
                  <a:pt x="724" y="297"/>
                  <a:pt x="719" y="303"/>
                </a:cubicBezTo>
                <a:cubicBezTo>
                  <a:pt x="714" y="310"/>
                  <a:pt x="701" y="321"/>
                  <a:pt x="701" y="321"/>
                </a:cubicBezTo>
                <a:cubicBezTo>
                  <a:pt x="697" y="334"/>
                  <a:pt x="643" y="349"/>
                  <a:pt x="626" y="351"/>
                </a:cubicBezTo>
                <a:cubicBezTo>
                  <a:pt x="617" y="365"/>
                  <a:pt x="615" y="381"/>
                  <a:pt x="608" y="396"/>
                </a:cubicBezTo>
                <a:cubicBezTo>
                  <a:pt x="606" y="412"/>
                  <a:pt x="606" y="428"/>
                  <a:pt x="602" y="444"/>
                </a:cubicBezTo>
                <a:cubicBezTo>
                  <a:pt x="598" y="461"/>
                  <a:pt x="579" y="478"/>
                  <a:pt x="572" y="495"/>
                </a:cubicBezTo>
                <a:cubicBezTo>
                  <a:pt x="567" y="508"/>
                  <a:pt x="564" y="521"/>
                  <a:pt x="560" y="534"/>
                </a:cubicBezTo>
                <a:cubicBezTo>
                  <a:pt x="558" y="540"/>
                  <a:pt x="554" y="552"/>
                  <a:pt x="554" y="552"/>
                </a:cubicBezTo>
                <a:cubicBezTo>
                  <a:pt x="555" y="565"/>
                  <a:pt x="554" y="578"/>
                  <a:pt x="557" y="591"/>
                </a:cubicBezTo>
                <a:cubicBezTo>
                  <a:pt x="558" y="594"/>
                  <a:pt x="559" y="585"/>
                  <a:pt x="560" y="582"/>
                </a:cubicBezTo>
                <a:cubicBezTo>
                  <a:pt x="561" y="578"/>
                  <a:pt x="561" y="574"/>
                  <a:pt x="563" y="570"/>
                </a:cubicBezTo>
                <a:cubicBezTo>
                  <a:pt x="567" y="564"/>
                  <a:pt x="586" y="550"/>
                  <a:pt x="590" y="549"/>
                </a:cubicBezTo>
                <a:cubicBezTo>
                  <a:pt x="596" y="547"/>
                  <a:pt x="608" y="543"/>
                  <a:pt x="608" y="543"/>
                </a:cubicBezTo>
                <a:cubicBezTo>
                  <a:pt x="607" y="565"/>
                  <a:pt x="613" y="636"/>
                  <a:pt x="590" y="651"/>
                </a:cubicBezTo>
                <a:cubicBezTo>
                  <a:pt x="588" y="657"/>
                  <a:pt x="558" y="806"/>
                  <a:pt x="556" y="812"/>
                </a:cubicBezTo>
                <a:cubicBezTo>
                  <a:pt x="555" y="815"/>
                  <a:pt x="616" y="869"/>
                  <a:pt x="616" y="869"/>
                </a:cubicBezTo>
                <a:cubicBezTo>
                  <a:pt x="622" y="897"/>
                  <a:pt x="611" y="798"/>
                  <a:pt x="613" y="827"/>
                </a:cubicBezTo>
                <a:cubicBezTo>
                  <a:pt x="635" y="823"/>
                  <a:pt x="615" y="744"/>
                  <a:pt x="632" y="732"/>
                </a:cubicBezTo>
                <a:cubicBezTo>
                  <a:pt x="635" y="723"/>
                  <a:pt x="694" y="659"/>
                  <a:pt x="694" y="659"/>
                </a:cubicBezTo>
                <a:cubicBezTo>
                  <a:pt x="718" y="662"/>
                  <a:pt x="699" y="661"/>
                  <a:pt x="721" y="665"/>
                </a:cubicBezTo>
                <a:cubicBezTo>
                  <a:pt x="698" y="731"/>
                  <a:pt x="677" y="732"/>
                  <a:pt x="679" y="785"/>
                </a:cubicBezTo>
                <a:cubicBezTo>
                  <a:pt x="697" y="888"/>
                  <a:pt x="727" y="912"/>
                  <a:pt x="740" y="951"/>
                </a:cubicBezTo>
                <a:cubicBezTo>
                  <a:pt x="746" y="1012"/>
                  <a:pt x="742" y="993"/>
                  <a:pt x="752" y="1118"/>
                </a:cubicBezTo>
                <a:cubicBezTo>
                  <a:pt x="752" y="1122"/>
                  <a:pt x="732" y="1114"/>
                  <a:pt x="728" y="1113"/>
                </a:cubicBezTo>
                <a:cubicBezTo>
                  <a:pt x="702" y="1107"/>
                  <a:pt x="623" y="1091"/>
                  <a:pt x="593" y="1083"/>
                </a:cubicBezTo>
                <a:cubicBezTo>
                  <a:pt x="577" y="1078"/>
                  <a:pt x="565" y="1068"/>
                  <a:pt x="548" y="1062"/>
                </a:cubicBezTo>
                <a:cubicBezTo>
                  <a:pt x="529" y="1056"/>
                  <a:pt x="494" y="1054"/>
                  <a:pt x="476" y="1047"/>
                </a:cubicBezTo>
                <a:cubicBezTo>
                  <a:pt x="440" y="1033"/>
                  <a:pt x="361" y="998"/>
                  <a:pt x="329" y="978"/>
                </a:cubicBezTo>
                <a:cubicBezTo>
                  <a:pt x="316" y="962"/>
                  <a:pt x="301" y="939"/>
                  <a:pt x="284" y="927"/>
                </a:cubicBezTo>
                <a:cubicBezTo>
                  <a:pt x="242" y="931"/>
                  <a:pt x="273" y="976"/>
                  <a:pt x="233" y="966"/>
                </a:cubicBezTo>
                <a:cubicBezTo>
                  <a:pt x="225" y="961"/>
                  <a:pt x="167" y="909"/>
                  <a:pt x="167" y="909"/>
                </a:cubicBezTo>
                <a:cubicBezTo>
                  <a:pt x="150" y="892"/>
                  <a:pt x="133" y="889"/>
                  <a:pt x="110" y="885"/>
                </a:cubicBezTo>
                <a:cubicBezTo>
                  <a:pt x="100" y="872"/>
                  <a:pt x="94" y="858"/>
                  <a:pt x="80" y="849"/>
                </a:cubicBezTo>
                <a:cubicBezTo>
                  <a:pt x="75" y="841"/>
                  <a:pt x="77" y="815"/>
                  <a:pt x="77" y="815"/>
                </a:cubicBezTo>
                <a:cubicBezTo>
                  <a:pt x="73" y="787"/>
                  <a:pt x="69" y="751"/>
                  <a:pt x="55" y="725"/>
                </a:cubicBezTo>
                <a:cubicBezTo>
                  <a:pt x="49" y="685"/>
                  <a:pt x="1" y="621"/>
                  <a:pt x="1" y="593"/>
                </a:cubicBezTo>
                <a:cubicBezTo>
                  <a:pt x="0" y="564"/>
                  <a:pt x="27" y="538"/>
                  <a:pt x="34" y="530"/>
                </a:cubicBezTo>
                <a:cubicBezTo>
                  <a:pt x="39" y="522"/>
                  <a:pt x="56" y="513"/>
                  <a:pt x="64" y="507"/>
                </a:cubicBezTo>
                <a:cubicBezTo>
                  <a:pt x="70" y="498"/>
                  <a:pt x="80" y="497"/>
                  <a:pt x="86" y="488"/>
                </a:cubicBezTo>
                <a:cubicBezTo>
                  <a:pt x="85" y="469"/>
                  <a:pt x="88" y="463"/>
                  <a:pt x="86" y="444"/>
                </a:cubicBezTo>
                <a:cubicBezTo>
                  <a:pt x="85" y="432"/>
                  <a:pt x="51" y="384"/>
                  <a:pt x="51" y="385"/>
                </a:cubicBezTo>
                <a:cubicBezTo>
                  <a:pt x="117" y="297"/>
                  <a:pt x="117" y="295"/>
                  <a:pt x="130" y="269"/>
                </a:cubicBezTo>
                <a:cubicBezTo>
                  <a:pt x="144" y="249"/>
                  <a:pt x="161" y="265"/>
                  <a:pt x="166" y="267"/>
                </a:cubicBezTo>
                <a:cubicBezTo>
                  <a:pt x="174" y="272"/>
                  <a:pt x="188" y="285"/>
                  <a:pt x="188" y="285"/>
                </a:cubicBezTo>
                <a:cubicBezTo>
                  <a:pt x="196" y="296"/>
                  <a:pt x="208" y="302"/>
                  <a:pt x="220" y="308"/>
                </a:cubicBezTo>
                <a:cubicBezTo>
                  <a:pt x="226" y="311"/>
                  <a:pt x="251" y="306"/>
                  <a:pt x="251" y="306"/>
                </a:cubicBezTo>
                <a:cubicBezTo>
                  <a:pt x="289" y="298"/>
                  <a:pt x="315" y="259"/>
                  <a:pt x="353" y="246"/>
                </a:cubicBezTo>
                <a:cubicBezTo>
                  <a:pt x="364" y="229"/>
                  <a:pt x="392" y="216"/>
                  <a:pt x="410" y="204"/>
                </a:cubicBezTo>
                <a:cubicBezTo>
                  <a:pt x="443" y="190"/>
                  <a:pt x="520" y="174"/>
                  <a:pt x="551" y="159"/>
                </a:cubicBezTo>
                <a:cubicBezTo>
                  <a:pt x="570" y="153"/>
                  <a:pt x="585" y="132"/>
                  <a:pt x="596" y="116"/>
                </a:cubicBezTo>
                <a:cubicBezTo>
                  <a:pt x="608" y="68"/>
                  <a:pt x="616" y="71"/>
                  <a:pt x="610" y="48"/>
                </a:cubicBezTo>
                <a:cubicBezTo>
                  <a:pt x="611" y="40"/>
                  <a:pt x="593" y="12"/>
                  <a:pt x="605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8" name="Freeform 67"/>
          <p:cNvSpPr>
            <a:spLocks/>
          </p:cNvSpPr>
          <p:nvPr/>
        </p:nvSpPr>
        <p:spPr bwMode="auto">
          <a:xfrm>
            <a:off x="3048623" y="1874713"/>
            <a:ext cx="816938" cy="1294033"/>
          </a:xfrm>
          <a:custGeom>
            <a:avLst/>
            <a:gdLst>
              <a:gd name="T0" fmla="*/ 0 w 684"/>
              <a:gd name="T1" fmla="*/ 2147483647 h 997"/>
              <a:gd name="T2" fmla="*/ 2147483647 w 684"/>
              <a:gd name="T3" fmla="*/ 2147483647 h 997"/>
              <a:gd name="T4" fmla="*/ 2147483647 w 684"/>
              <a:gd name="T5" fmla="*/ 2147483647 h 997"/>
              <a:gd name="T6" fmla="*/ 2147483647 w 684"/>
              <a:gd name="T7" fmla="*/ 2147483647 h 997"/>
              <a:gd name="T8" fmla="*/ 2147483647 w 684"/>
              <a:gd name="T9" fmla="*/ 2147483647 h 997"/>
              <a:gd name="T10" fmla="*/ 2147483647 w 684"/>
              <a:gd name="T11" fmla="*/ 2147483647 h 997"/>
              <a:gd name="T12" fmla="*/ 2147483647 w 684"/>
              <a:gd name="T13" fmla="*/ 2147483647 h 997"/>
              <a:gd name="T14" fmla="*/ 2147483647 w 684"/>
              <a:gd name="T15" fmla="*/ 2147483647 h 997"/>
              <a:gd name="T16" fmla="*/ 2147483647 w 684"/>
              <a:gd name="T17" fmla="*/ 2147483647 h 997"/>
              <a:gd name="T18" fmla="*/ 2147483647 w 684"/>
              <a:gd name="T19" fmla="*/ 2147483647 h 997"/>
              <a:gd name="T20" fmla="*/ 2147483647 w 684"/>
              <a:gd name="T21" fmla="*/ 2147483647 h 997"/>
              <a:gd name="T22" fmla="*/ 2147483647 w 684"/>
              <a:gd name="T23" fmla="*/ 2147483647 h 997"/>
              <a:gd name="T24" fmla="*/ 2147483647 w 684"/>
              <a:gd name="T25" fmla="*/ 2147483647 h 997"/>
              <a:gd name="T26" fmla="*/ 2147483647 w 684"/>
              <a:gd name="T27" fmla="*/ 2147483647 h 997"/>
              <a:gd name="T28" fmla="*/ 2147483647 w 684"/>
              <a:gd name="T29" fmla="*/ 2147483647 h 997"/>
              <a:gd name="T30" fmla="*/ 2147483647 w 684"/>
              <a:gd name="T31" fmla="*/ 2147483647 h 997"/>
              <a:gd name="T32" fmla="*/ 2147483647 w 684"/>
              <a:gd name="T33" fmla="*/ 2147483647 h 997"/>
              <a:gd name="T34" fmla="*/ 2147483647 w 684"/>
              <a:gd name="T35" fmla="*/ 2147483647 h 997"/>
              <a:gd name="T36" fmla="*/ 2147483647 w 684"/>
              <a:gd name="T37" fmla="*/ 2147483647 h 997"/>
              <a:gd name="T38" fmla="*/ 2147483647 w 684"/>
              <a:gd name="T39" fmla="*/ 2147483647 h 997"/>
              <a:gd name="T40" fmla="*/ 2147483647 w 684"/>
              <a:gd name="T41" fmla="*/ 2147483647 h 997"/>
              <a:gd name="T42" fmla="*/ 2147483647 w 684"/>
              <a:gd name="T43" fmla="*/ 2147483647 h 997"/>
              <a:gd name="T44" fmla="*/ 2147483647 w 684"/>
              <a:gd name="T45" fmla="*/ 2147483647 h 997"/>
              <a:gd name="T46" fmla="*/ 2147483647 w 684"/>
              <a:gd name="T47" fmla="*/ 2147483647 h 997"/>
              <a:gd name="T48" fmla="*/ 2147483647 w 684"/>
              <a:gd name="T49" fmla="*/ 2147483647 h 997"/>
              <a:gd name="T50" fmla="*/ 2147483647 w 684"/>
              <a:gd name="T51" fmla="*/ 2147483647 h 997"/>
              <a:gd name="T52" fmla="*/ 2147483647 w 684"/>
              <a:gd name="T53" fmla="*/ 2147483647 h 997"/>
              <a:gd name="T54" fmla="*/ 2147483647 w 684"/>
              <a:gd name="T55" fmla="*/ 2147483647 h 997"/>
              <a:gd name="T56" fmla="*/ 2147483647 w 684"/>
              <a:gd name="T57" fmla="*/ 2147483647 h 997"/>
              <a:gd name="T58" fmla="*/ 2147483647 w 684"/>
              <a:gd name="T59" fmla="*/ 2147483647 h 997"/>
              <a:gd name="T60" fmla="*/ 2147483647 w 684"/>
              <a:gd name="T61" fmla="*/ 2147483647 h 997"/>
              <a:gd name="T62" fmla="*/ 2147483647 w 684"/>
              <a:gd name="T63" fmla="*/ 2147483647 h 997"/>
              <a:gd name="T64" fmla="*/ 2147483647 w 684"/>
              <a:gd name="T65" fmla="*/ 2147483647 h 997"/>
              <a:gd name="T66" fmla="*/ 2147483647 w 684"/>
              <a:gd name="T67" fmla="*/ 2147483647 h 997"/>
              <a:gd name="T68" fmla="*/ 2147483647 w 684"/>
              <a:gd name="T69" fmla="*/ 2147483647 h 997"/>
              <a:gd name="T70" fmla="*/ 2147483647 w 684"/>
              <a:gd name="T71" fmla="*/ 2147483647 h 997"/>
              <a:gd name="T72" fmla="*/ 2147483647 w 684"/>
              <a:gd name="T73" fmla="*/ 2147483647 h 997"/>
              <a:gd name="T74" fmla="*/ 2147483647 w 684"/>
              <a:gd name="T75" fmla="*/ 2147483647 h 997"/>
              <a:gd name="T76" fmla="*/ 2147483647 w 684"/>
              <a:gd name="T77" fmla="*/ 2147483647 h 997"/>
              <a:gd name="T78" fmla="*/ 2147483647 w 684"/>
              <a:gd name="T79" fmla="*/ 2147483647 h 997"/>
              <a:gd name="T80" fmla="*/ 2147483647 w 684"/>
              <a:gd name="T81" fmla="*/ 2147483647 h 997"/>
              <a:gd name="T82" fmla="*/ 2147483647 w 684"/>
              <a:gd name="T83" fmla="*/ 2147483647 h 997"/>
              <a:gd name="T84" fmla="*/ 2147483647 w 684"/>
              <a:gd name="T85" fmla="*/ 2147483647 h 997"/>
              <a:gd name="T86" fmla="*/ 2147483647 w 684"/>
              <a:gd name="T87" fmla="*/ 2147483647 h 997"/>
              <a:gd name="T88" fmla="*/ 2147483647 w 684"/>
              <a:gd name="T89" fmla="*/ 2147483647 h 997"/>
              <a:gd name="T90" fmla="*/ 2147483647 w 684"/>
              <a:gd name="T91" fmla="*/ 2147483647 h 997"/>
              <a:gd name="T92" fmla="*/ 2147483647 w 684"/>
              <a:gd name="T93" fmla="*/ 2147483647 h 997"/>
              <a:gd name="T94" fmla="*/ 2147483647 w 684"/>
              <a:gd name="T95" fmla="*/ 2147483647 h 997"/>
              <a:gd name="T96" fmla="*/ 0 w 684"/>
              <a:gd name="T97" fmla="*/ 2147483647 h 9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84"/>
              <a:gd name="T148" fmla="*/ 0 h 997"/>
              <a:gd name="T149" fmla="*/ 684 w 684"/>
              <a:gd name="T150" fmla="*/ 997 h 9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84" h="997">
                <a:moveTo>
                  <a:pt x="0" y="4"/>
                </a:moveTo>
                <a:cubicBezTo>
                  <a:pt x="12" y="0"/>
                  <a:pt x="7" y="0"/>
                  <a:pt x="21" y="4"/>
                </a:cubicBezTo>
                <a:cubicBezTo>
                  <a:pt x="27" y="6"/>
                  <a:pt x="39" y="10"/>
                  <a:pt x="39" y="10"/>
                </a:cubicBezTo>
                <a:cubicBezTo>
                  <a:pt x="45" y="29"/>
                  <a:pt x="69" y="32"/>
                  <a:pt x="87" y="37"/>
                </a:cubicBezTo>
                <a:cubicBezTo>
                  <a:pt x="93" y="39"/>
                  <a:pt x="100" y="39"/>
                  <a:pt x="105" y="43"/>
                </a:cubicBezTo>
                <a:cubicBezTo>
                  <a:pt x="111" y="47"/>
                  <a:pt x="123" y="55"/>
                  <a:pt x="123" y="55"/>
                </a:cubicBezTo>
                <a:cubicBezTo>
                  <a:pt x="133" y="70"/>
                  <a:pt x="141" y="87"/>
                  <a:pt x="156" y="97"/>
                </a:cubicBezTo>
                <a:cubicBezTo>
                  <a:pt x="163" y="125"/>
                  <a:pt x="182" y="147"/>
                  <a:pt x="201" y="169"/>
                </a:cubicBezTo>
                <a:cubicBezTo>
                  <a:pt x="221" y="193"/>
                  <a:pt x="195" y="164"/>
                  <a:pt x="210" y="187"/>
                </a:cubicBezTo>
                <a:cubicBezTo>
                  <a:pt x="215" y="195"/>
                  <a:pt x="228" y="211"/>
                  <a:pt x="228" y="211"/>
                </a:cubicBezTo>
                <a:cubicBezTo>
                  <a:pt x="234" y="228"/>
                  <a:pt x="248" y="244"/>
                  <a:pt x="258" y="259"/>
                </a:cubicBezTo>
                <a:cubicBezTo>
                  <a:pt x="262" y="276"/>
                  <a:pt x="266" y="287"/>
                  <a:pt x="276" y="301"/>
                </a:cubicBezTo>
                <a:cubicBezTo>
                  <a:pt x="284" y="326"/>
                  <a:pt x="307" y="345"/>
                  <a:pt x="321" y="367"/>
                </a:cubicBezTo>
                <a:cubicBezTo>
                  <a:pt x="330" y="402"/>
                  <a:pt x="355" y="428"/>
                  <a:pt x="375" y="457"/>
                </a:cubicBezTo>
                <a:cubicBezTo>
                  <a:pt x="386" y="473"/>
                  <a:pt x="393" y="487"/>
                  <a:pt x="408" y="499"/>
                </a:cubicBezTo>
                <a:cubicBezTo>
                  <a:pt x="420" y="509"/>
                  <a:pt x="425" y="523"/>
                  <a:pt x="438" y="532"/>
                </a:cubicBezTo>
                <a:cubicBezTo>
                  <a:pt x="440" y="535"/>
                  <a:pt x="441" y="538"/>
                  <a:pt x="444" y="541"/>
                </a:cubicBezTo>
                <a:cubicBezTo>
                  <a:pt x="447" y="544"/>
                  <a:pt x="451" y="544"/>
                  <a:pt x="453" y="547"/>
                </a:cubicBezTo>
                <a:cubicBezTo>
                  <a:pt x="463" y="559"/>
                  <a:pt x="468" y="573"/>
                  <a:pt x="483" y="583"/>
                </a:cubicBezTo>
                <a:cubicBezTo>
                  <a:pt x="494" y="600"/>
                  <a:pt x="517" y="624"/>
                  <a:pt x="537" y="631"/>
                </a:cubicBezTo>
                <a:cubicBezTo>
                  <a:pt x="549" y="643"/>
                  <a:pt x="558" y="660"/>
                  <a:pt x="570" y="670"/>
                </a:cubicBezTo>
                <a:cubicBezTo>
                  <a:pt x="594" y="690"/>
                  <a:pt x="563" y="654"/>
                  <a:pt x="588" y="679"/>
                </a:cubicBezTo>
                <a:cubicBezTo>
                  <a:pt x="600" y="691"/>
                  <a:pt x="607" y="706"/>
                  <a:pt x="624" y="712"/>
                </a:cubicBezTo>
                <a:cubicBezTo>
                  <a:pt x="633" y="725"/>
                  <a:pt x="634" y="737"/>
                  <a:pt x="645" y="748"/>
                </a:cubicBezTo>
                <a:cubicBezTo>
                  <a:pt x="656" y="781"/>
                  <a:pt x="642" y="816"/>
                  <a:pt x="663" y="844"/>
                </a:cubicBezTo>
                <a:cubicBezTo>
                  <a:pt x="667" y="855"/>
                  <a:pt x="684" y="871"/>
                  <a:pt x="684" y="871"/>
                </a:cubicBezTo>
                <a:cubicBezTo>
                  <a:pt x="679" y="902"/>
                  <a:pt x="656" y="901"/>
                  <a:pt x="627" y="904"/>
                </a:cubicBezTo>
                <a:cubicBezTo>
                  <a:pt x="623" y="906"/>
                  <a:pt x="618" y="907"/>
                  <a:pt x="615" y="910"/>
                </a:cubicBezTo>
                <a:cubicBezTo>
                  <a:pt x="609" y="914"/>
                  <a:pt x="607" y="921"/>
                  <a:pt x="591" y="928"/>
                </a:cubicBezTo>
                <a:cubicBezTo>
                  <a:pt x="557" y="905"/>
                  <a:pt x="542" y="934"/>
                  <a:pt x="519" y="949"/>
                </a:cubicBezTo>
                <a:cubicBezTo>
                  <a:pt x="507" y="967"/>
                  <a:pt x="498" y="977"/>
                  <a:pt x="477" y="982"/>
                </a:cubicBezTo>
                <a:cubicBezTo>
                  <a:pt x="461" y="988"/>
                  <a:pt x="441" y="997"/>
                  <a:pt x="422" y="983"/>
                </a:cubicBezTo>
                <a:cubicBezTo>
                  <a:pt x="407" y="964"/>
                  <a:pt x="374" y="932"/>
                  <a:pt x="362" y="901"/>
                </a:cubicBezTo>
                <a:cubicBezTo>
                  <a:pt x="360" y="874"/>
                  <a:pt x="355" y="825"/>
                  <a:pt x="351" y="799"/>
                </a:cubicBezTo>
                <a:cubicBezTo>
                  <a:pt x="349" y="758"/>
                  <a:pt x="343" y="719"/>
                  <a:pt x="336" y="679"/>
                </a:cubicBezTo>
                <a:cubicBezTo>
                  <a:pt x="335" y="628"/>
                  <a:pt x="337" y="577"/>
                  <a:pt x="333" y="526"/>
                </a:cubicBezTo>
                <a:cubicBezTo>
                  <a:pt x="332" y="515"/>
                  <a:pt x="321" y="508"/>
                  <a:pt x="315" y="499"/>
                </a:cubicBezTo>
                <a:cubicBezTo>
                  <a:pt x="310" y="492"/>
                  <a:pt x="294" y="456"/>
                  <a:pt x="291" y="454"/>
                </a:cubicBezTo>
                <a:cubicBezTo>
                  <a:pt x="279" y="445"/>
                  <a:pt x="273" y="436"/>
                  <a:pt x="264" y="424"/>
                </a:cubicBezTo>
                <a:cubicBezTo>
                  <a:pt x="257" y="403"/>
                  <a:pt x="263" y="410"/>
                  <a:pt x="249" y="400"/>
                </a:cubicBezTo>
                <a:cubicBezTo>
                  <a:pt x="226" y="365"/>
                  <a:pt x="200" y="319"/>
                  <a:pt x="165" y="295"/>
                </a:cubicBezTo>
                <a:cubicBezTo>
                  <a:pt x="163" y="292"/>
                  <a:pt x="162" y="289"/>
                  <a:pt x="159" y="286"/>
                </a:cubicBezTo>
                <a:cubicBezTo>
                  <a:pt x="156" y="283"/>
                  <a:pt x="152" y="283"/>
                  <a:pt x="150" y="280"/>
                </a:cubicBezTo>
                <a:cubicBezTo>
                  <a:pt x="142" y="270"/>
                  <a:pt x="143" y="264"/>
                  <a:pt x="129" y="259"/>
                </a:cubicBezTo>
                <a:cubicBezTo>
                  <a:pt x="119" y="249"/>
                  <a:pt x="108" y="237"/>
                  <a:pt x="96" y="229"/>
                </a:cubicBezTo>
                <a:cubicBezTo>
                  <a:pt x="86" y="215"/>
                  <a:pt x="84" y="200"/>
                  <a:pt x="69" y="190"/>
                </a:cubicBezTo>
                <a:cubicBezTo>
                  <a:pt x="57" y="172"/>
                  <a:pt x="45" y="160"/>
                  <a:pt x="30" y="145"/>
                </a:cubicBezTo>
                <a:cubicBezTo>
                  <a:pt x="25" y="129"/>
                  <a:pt x="4" y="117"/>
                  <a:pt x="3" y="100"/>
                </a:cubicBezTo>
                <a:cubicBezTo>
                  <a:pt x="1" y="68"/>
                  <a:pt x="1" y="36"/>
                  <a:pt x="0" y="4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9" name="Freeform 68"/>
          <p:cNvSpPr>
            <a:spLocks noChangeAspect="1"/>
          </p:cNvSpPr>
          <p:nvPr/>
        </p:nvSpPr>
        <p:spPr bwMode="auto">
          <a:xfrm>
            <a:off x="3758764" y="3775968"/>
            <a:ext cx="288495" cy="408254"/>
          </a:xfrm>
          <a:custGeom>
            <a:avLst/>
            <a:gdLst>
              <a:gd name="T0" fmla="*/ 2147483647 w 272"/>
              <a:gd name="T1" fmla="*/ 0 h 356"/>
              <a:gd name="T2" fmla="*/ 2147483647 w 272"/>
              <a:gd name="T3" fmla="*/ 2147483647 h 356"/>
              <a:gd name="T4" fmla="*/ 2147483647 w 272"/>
              <a:gd name="T5" fmla="*/ 2147483647 h 356"/>
              <a:gd name="T6" fmla="*/ 2147483647 w 272"/>
              <a:gd name="T7" fmla="*/ 2147483647 h 356"/>
              <a:gd name="T8" fmla="*/ 2147483647 w 272"/>
              <a:gd name="T9" fmla="*/ 2147483647 h 356"/>
              <a:gd name="T10" fmla="*/ 2147483647 w 272"/>
              <a:gd name="T11" fmla="*/ 2147483647 h 356"/>
              <a:gd name="T12" fmla="*/ 2147483647 w 272"/>
              <a:gd name="T13" fmla="*/ 2147483647 h 356"/>
              <a:gd name="T14" fmla="*/ 2147483647 w 272"/>
              <a:gd name="T15" fmla="*/ 2147483647 h 356"/>
              <a:gd name="T16" fmla="*/ 2147483647 w 272"/>
              <a:gd name="T17" fmla="*/ 2147483647 h 356"/>
              <a:gd name="T18" fmla="*/ 2147483647 w 272"/>
              <a:gd name="T19" fmla="*/ 2147483647 h 356"/>
              <a:gd name="T20" fmla="*/ 2147483647 w 272"/>
              <a:gd name="T21" fmla="*/ 2147483647 h 356"/>
              <a:gd name="T22" fmla="*/ 2147483647 w 272"/>
              <a:gd name="T23" fmla="*/ 2147483647 h 356"/>
              <a:gd name="T24" fmla="*/ 2147483647 w 272"/>
              <a:gd name="T25" fmla="*/ 2147483647 h 356"/>
              <a:gd name="T26" fmla="*/ 2147483647 w 272"/>
              <a:gd name="T27" fmla="*/ 2147483647 h 356"/>
              <a:gd name="T28" fmla="*/ 2147483647 w 272"/>
              <a:gd name="T29" fmla="*/ 2147483647 h 356"/>
              <a:gd name="T30" fmla="*/ 2147483647 w 272"/>
              <a:gd name="T31" fmla="*/ 2147483647 h 356"/>
              <a:gd name="T32" fmla="*/ 2147483647 w 272"/>
              <a:gd name="T33" fmla="*/ 2147483647 h 356"/>
              <a:gd name="T34" fmla="*/ 2147483647 w 272"/>
              <a:gd name="T35" fmla="*/ 2147483647 h 356"/>
              <a:gd name="T36" fmla="*/ 2147483647 w 272"/>
              <a:gd name="T37" fmla="*/ 2147483647 h 356"/>
              <a:gd name="T38" fmla="*/ 2147483647 w 272"/>
              <a:gd name="T39" fmla="*/ 2147483647 h 356"/>
              <a:gd name="T40" fmla="*/ 2147483647 w 272"/>
              <a:gd name="T41" fmla="*/ 2147483647 h 356"/>
              <a:gd name="T42" fmla="*/ 2147483647 w 272"/>
              <a:gd name="T43" fmla="*/ 2147483647 h 356"/>
              <a:gd name="T44" fmla="*/ 2147483647 w 272"/>
              <a:gd name="T45" fmla="*/ 2147483647 h 356"/>
              <a:gd name="T46" fmla="*/ 0 w 272"/>
              <a:gd name="T47" fmla="*/ 2147483647 h 356"/>
              <a:gd name="T48" fmla="*/ 2147483647 w 272"/>
              <a:gd name="T49" fmla="*/ 2147483647 h 356"/>
              <a:gd name="T50" fmla="*/ 2147483647 w 272"/>
              <a:gd name="T51" fmla="*/ 2147483647 h 356"/>
              <a:gd name="T52" fmla="*/ 2147483647 w 272"/>
              <a:gd name="T53" fmla="*/ 2147483647 h 356"/>
              <a:gd name="T54" fmla="*/ 2147483647 w 272"/>
              <a:gd name="T55" fmla="*/ 2147483647 h 356"/>
              <a:gd name="T56" fmla="*/ 2147483647 w 272"/>
              <a:gd name="T57" fmla="*/ 2147483647 h 356"/>
              <a:gd name="T58" fmla="*/ 2147483647 w 272"/>
              <a:gd name="T59" fmla="*/ 0 h 35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72"/>
              <a:gd name="T91" fmla="*/ 0 h 356"/>
              <a:gd name="T92" fmla="*/ 272 w 272"/>
              <a:gd name="T93" fmla="*/ 356 h 35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72" h="356">
                <a:moveTo>
                  <a:pt x="56" y="0"/>
                </a:moveTo>
                <a:cubicBezTo>
                  <a:pt x="68" y="2"/>
                  <a:pt x="74" y="6"/>
                  <a:pt x="86" y="8"/>
                </a:cubicBezTo>
                <a:cubicBezTo>
                  <a:pt x="93" y="12"/>
                  <a:pt x="94" y="17"/>
                  <a:pt x="102" y="20"/>
                </a:cubicBezTo>
                <a:cubicBezTo>
                  <a:pt x="104" y="26"/>
                  <a:pt x="116" y="34"/>
                  <a:pt x="116" y="34"/>
                </a:cubicBezTo>
                <a:cubicBezTo>
                  <a:pt x="126" y="65"/>
                  <a:pt x="180" y="60"/>
                  <a:pt x="204" y="62"/>
                </a:cubicBezTo>
                <a:cubicBezTo>
                  <a:pt x="216" y="64"/>
                  <a:pt x="229" y="61"/>
                  <a:pt x="240" y="66"/>
                </a:cubicBezTo>
                <a:cubicBezTo>
                  <a:pt x="250" y="70"/>
                  <a:pt x="253" y="96"/>
                  <a:pt x="256" y="104"/>
                </a:cubicBezTo>
                <a:cubicBezTo>
                  <a:pt x="257" y="108"/>
                  <a:pt x="260" y="116"/>
                  <a:pt x="260" y="116"/>
                </a:cubicBezTo>
                <a:cubicBezTo>
                  <a:pt x="259" y="122"/>
                  <a:pt x="260" y="128"/>
                  <a:pt x="258" y="134"/>
                </a:cubicBezTo>
                <a:cubicBezTo>
                  <a:pt x="257" y="136"/>
                  <a:pt x="254" y="136"/>
                  <a:pt x="252" y="138"/>
                </a:cubicBezTo>
                <a:cubicBezTo>
                  <a:pt x="245" y="146"/>
                  <a:pt x="237" y="158"/>
                  <a:pt x="234" y="168"/>
                </a:cubicBezTo>
                <a:cubicBezTo>
                  <a:pt x="235" y="199"/>
                  <a:pt x="235" y="252"/>
                  <a:pt x="272" y="264"/>
                </a:cubicBezTo>
                <a:cubicBezTo>
                  <a:pt x="271" y="269"/>
                  <a:pt x="271" y="275"/>
                  <a:pt x="270" y="280"/>
                </a:cubicBezTo>
                <a:cubicBezTo>
                  <a:pt x="269" y="284"/>
                  <a:pt x="266" y="292"/>
                  <a:pt x="266" y="292"/>
                </a:cubicBezTo>
                <a:cubicBezTo>
                  <a:pt x="264" y="303"/>
                  <a:pt x="266" y="338"/>
                  <a:pt x="254" y="342"/>
                </a:cubicBezTo>
                <a:cubicBezTo>
                  <a:pt x="218" y="341"/>
                  <a:pt x="173" y="356"/>
                  <a:pt x="137" y="354"/>
                </a:cubicBezTo>
                <a:cubicBezTo>
                  <a:pt x="129" y="354"/>
                  <a:pt x="99" y="327"/>
                  <a:pt x="80" y="324"/>
                </a:cubicBezTo>
                <a:cubicBezTo>
                  <a:pt x="74" y="320"/>
                  <a:pt x="65" y="313"/>
                  <a:pt x="59" y="309"/>
                </a:cubicBezTo>
                <a:cubicBezTo>
                  <a:pt x="55" y="306"/>
                  <a:pt x="54" y="268"/>
                  <a:pt x="54" y="268"/>
                </a:cubicBezTo>
                <a:cubicBezTo>
                  <a:pt x="50" y="262"/>
                  <a:pt x="43" y="257"/>
                  <a:pt x="40" y="250"/>
                </a:cubicBezTo>
                <a:cubicBezTo>
                  <a:pt x="33" y="235"/>
                  <a:pt x="33" y="218"/>
                  <a:pt x="24" y="204"/>
                </a:cubicBezTo>
                <a:cubicBezTo>
                  <a:pt x="22" y="192"/>
                  <a:pt x="20" y="185"/>
                  <a:pt x="10" y="178"/>
                </a:cubicBezTo>
                <a:cubicBezTo>
                  <a:pt x="3" y="157"/>
                  <a:pt x="13" y="144"/>
                  <a:pt x="20" y="124"/>
                </a:cubicBezTo>
                <a:cubicBezTo>
                  <a:pt x="18" y="98"/>
                  <a:pt x="14" y="87"/>
                  <a:pt x="0" y="66"/>
                </a:cubicBezTo>
                <a:cubicBezTo>
                  <a:pt x="2" y="59"/>
                  <a:pt x="4" y="53"/>
                  <a:pt x="6" y="46"/>
                </a:cubicBezTo>
                <a:cubicBezTo>
                  <a:pt x="9" y="40"/>
                  <a:pt x="13" y="29"/>
                  <a:pt x="18" y="28"/>
                </a:cubicBezTo>
                <a:cubicBezTo>
                  <a:pt x="23" y="31"/>
                  <a:pt x="34" y="38"/>
                  <a:pt x="34" y="38"/>
                </a:cubicBezTo>
                <a:cubicBezTo>
                  <a:pt x="36" y="41"/>
                  <a:pt x="37" y="45"/>
                  <a:pt x="40" y="46"/>
                </a:cubicBezTo>
                <a:cubicBezTo>
                  <a:pt x="46" y="47"/>
                  <a:pt x="45" y="35"/>
                  <a:pt x="46" y="30"/>
                </a:cubicBezTo>
                <a:cubicBezTo>
                  <a:pt x="49" y="19"/>
                  <a:pt x="56" y="11"/>
                  <a:pt x="56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0" name="Freeform 69"/>
          <p:cNvSpPr>
            <a:spLocks/>
          </p:cNvSpPr>
          <p:nvPr/>
        </p:nvSpPr>
        <p:spPr bwMode="auto">
          <a:xfrm>
            <a:off x="2475797" y="3708171"/>
            <a:ext cx="1049953" cy="1436995"/>
          </a:xfrm>
          <a:custGeom>
            <a:avLst/>
            <a:gdLst>
              <a:gd name="T0" fmla="*/ 2147483647 w 880"/>
              <a:gd name="T1" fmla="*/ 2147483647 h 1107"/>
              <a:gd name="T2" fmla="*/ 2147483647 w 880"/>
              <a:gd name="T3" fmla="*/ 2147483647 h 1107"/>
              <a:gd name="T4" fmla="*/ 2147483647 w 880"/>
              <a:gd name="T5" fmla="*/ 2147483647 h 1107"/>
              <a:gd name="T6" fmla="*/ 2147483647 w 880"/>
              <a:gd name="T7" fmla="*/ 2147483647 h 1107"/>
              <a:gd name="T8" fmla="*/ 2147483647 w 880"/>
              <a:gd name="T9" fmla="*/ 2147483647 h 1107"/>
              <a:gd name="T10" fmla="*/ 2147483647 w 880"/>
              <a:gd name="T11" fmla="*/ 2147483647 h 1107"/>
              <a:gd name="T12" fmla="*/ 2147483647 w 880"/>
              <a:gd name="T13" fmla="*/ 2147483647 h 1107"/>
              <a:gd name="T14" fmla="*/ 2147483647 w 880"/>
              <a:gd name="T15" fmla="*/ 2147483647 h 1107"/>
              <a:gd name="T16" fmla="*/ 2147483647 w 880"/>
              <a:gd name="T17" fmla="*/ 2147483647 h 1107"/>
              <a:gd name="T18" fmla="*/ 2147483647 w 880"/>
              <a:gd name="T19" fmla="*/ 2147483647 h 1107"/>
              <a:gd name="T20" fmla="*/ 2147483647 w 880"/>
              <a:gd name="T21" fmla="*/ 2147483647 h 1107"/>
              <a:gd name="T22" fmla="*/ 2147483647 w 880"/>
              <a:gd name="T23" fmla="*/ 2147483647 h 1107"/>
              <a:gd name="T24" fmla="*/ 2147483647 w 880"/>
              <a:gd name="T25" fmla="*/ 2147483647 h 1107"/>
              <a:gd name="T26" fmla="*/ 2147483647 w 880"/>
              <a:gd name="T27" fmla="*/ 2147483647 h 1107"/>
              <a:gd name="T28" fmla="*/ 2147483647 w 880"/>
              <a:gd name="T29" fmla="*/ 2147483647 h 1107"/>
              <a:gd name="T30" fmla="*/ 2147483647 w 880"/>
              <a:gd name="T31" fmla="*/ 2147483647 h 1107"/>
              <a:gd name="T32" fmla="*/ 2147483647 w 880"/>
              <a:gd name="T33" fmla="*/ 2147483647 h 1107"/>
              <a:gd name="T34" fmla="*/ 2147483647 w 880"/>
              <a:gd name="T35" fmla="*/ 2147483647 h 1107"/>
              <a:gd name="T36" fmla="*/ 2147483647 w 880"/>
              <a:gd name="T37" fmla="*/ 0 h 1107"/>
              <a:gd name="T38" fmla="*/ 2147483647 w 880"/>
              <a:gd name="T39" fmla="*/ 2147483647 h 1107"/>
              <a:gd name="T40" fmla="*/ 2147483647 w 880"/>
              <a:gd name="T41" fmla="*/ 2147483647 h 1107"/>
              <a:gd name="T42" fmla="*/ 2147483647 w 880"/>
              <a:gd name="T43" fmla="*/ 2147483647 h 1107"/>
              <a:gd name="T44" fmla="*/ 2147483647 w 880"/>
              <a:gd name="T45" fmla="*/ 2147483647 h 1107"/>
              <a:gd name="T46" fmla="*/ 2147483647 w 880"/>
              <a:gd name="T47" fmla="*/ 2147483647 h 1107"/>
              <a:gd name="T48" fmla="*/ 2147483647 w 880"/>
              <a:gd name="T49" fmla="*/ 2147483647 h 1107"/>
              <a:gd name="T50" fmla="*/ 2147483647 w 880"/>
              <a:gd name="T51" fmla="*/ 2147483647 h 1107"/>
              <a:gd name="T52" fmla="*/ 2147483647 w 880"/>
              <a:gd name="T53" fmla="*/ 2147483647 h 1107"/>
              <a:gd name="T54" fmla="*/ 2147483647 w 880"/>
              <a:gd name="T55" fmla="*/ 2147483647 h 1107"/>
              <a:gd name="T56" fmla="*/ 2147483647 w 880"/>
              <a:gd name="T57" fmla="*/ 2147483647 h 1107"/>
              <a:gd name="T58" fmla="*/ 0 w 880"/>
              <a:gd name="T59" fmla="*/ 2147483647 h 1107"/>
              <a:gd name="T60" fmla="*/ 2147483647 w 880"/>
              <a:gd name="T61" fmla="*/ 2147483647 h 1107"/>
              <a:gd name="T62" fmla="*/ 2147483647 w 880"/>
              <a:gd name="T63" fmla="*/ 2147483647 h 1107"/>
              <a:gd name="T64" fmla="*/ 2147483647 w 880"/>
              <a:gd name="T65" fmla="*/ 2147483647 h 1107"/>
              <a:gd name="T66" fmla="*/ 2147483647 w 880"/>
              <a:gd name="T67" fmla="*/ 2147483647 h 1107"/>
              <a:gd name="T68" fmla="*/ 2147483647 w 880"/>
              <a:gd name="T69" fmla="*/ 2147483647 h 1107"/>
              <a:gd name="T70" fmla="*/ 2147483647 w 880"/>
              <a:gd name="T71" fmla="*/ 2147483647 h 1107"/>
              <a:gd name="T72" fmla="*/ 2147483647 w 880"/>
              <a:gd name="T73" fmla="*/ 2147483647 h 1107"/>
              <a:gd name="T74" fmla="*/ 2147483647 w 880"/>
              <a:gd name="T75" fmla="*/ 2147483647 h 1107"/>
              <a:gd name="T76" fmla="*/ 2147483647 w 880"/>
              <a:gd name="T77" fmla="*/ 2147483647 h 1107"/>
              <a:gd name="T78" fmla="*/ 2147483647 w 880"/>
              <a:gd name="T79" fmla="*/ 2147483647 h 1107"/>
              <a:gd name="T80" fmla="*/ 2147483647 w 880"/>
              <a:gd name="T81" fmla="*/ 2147483647 h 1107"/>
              <a:gd name="T82" fmla="*/ 2147483647 w 880"/>
              <a:gd name="T83" fmla="*/ 2147483647 h 1107"/>
              <a:gd name="T84" fmla="*/ 2147483647 w 880"/>
              <a:gd name="T85" fmla="*/ 2147483647 h 1107"/>
              <a:gd name="T86" fmla="*/ 2147483647 w 880"/>
              <a:gd name="T87" fmla="*/ 2147483647 h 110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80"/>
              <a:gd name="T133" fmla="*/ 0 h 1107"/>
              <a:gd name="T134" fmla="*/ 880 w 880"/>
              <a:gd name="T135" fmla="*/ 1107 h 110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80" h="1107">
                <a:moveTo>
                  <a:pt x="354" y="1062"/>
                </a:moveTo>
                <a:cubicBezTo>
                  <a:pt x="359" y="1047"/>
                  <a:pt x="352" y="1018"/>
                  <a:pt x="351" y="1005"/>
                </a:cubicBezTo>
                <a:cubicBezTo>
                  <a:pt x="349" y="981"/>
                  <a:pt x="356" y="921"/>
                  <a:pt x="321" y="909"/>
                </a:cubicBezTo>
                <a:cubicBezTo>
                  <a:pt x="315" y="892"/>
                  <a:pt x="315" y="886"/>
                  <a:pt x="300" y="876"/>
                </a:cubicBezTo>
                <a:cubicBezTo>
                  <a:pt x="297" y="896"/>
                  <a:pt x="293" y="919"/>
                  <a:pt x="282" y="936"/>
                </a:cubicBezTo>
                <a:cubicBezTo>
                  <a:pt x="281" y="949"/>
                  <a:pt x="283" y="963"/>
                  <a:pt x="279" y="975"/>
                </a:cubicBezTo>
                <a:cubicBezTo>
                  <a:pt x="278" y="978"/>
                  <a:pt x="274" y="969"/>
                  <a:pt x="273" y="966"/>
                </a:cubicBezTo>
                <a:cubicBezTo>
                  <a:pt x="271" y="962"/>
                  <a:pt x="272" y="958"/>
                  <a:pt x="270" y="954"/>
                </a:cubicBezTo>
                <a:cubicBezTo>
                  <a:pt x="269" y="951"/>
                  <a:pt x="266" y="948"/>
                  <a:pt x="264" y="945"/>
                </a:cubicBezTo>
                <a:cubicBezTo>
                  <a:pt x="255" y="928"/>
                  <a:pt x="245" y="917"/>
                  <a:pt x="240" y="897"/>
                </a:cubicBezTo>
                <a:cubicBezTo>
                  <a:pt x="239" y="882"/>
                  <a:pt x="239" y="867"/>
                  <a:pt x="237" y="852"/>
                </a:cubicBezTo>
                <a:cubicBezTo>
                  <a:pt x="236" y="846"/>
                  <a:pt x="231" y="834"/>
                  <a:pt x="231" y="834"/>
                </a:cubicBezTo>
                <a:cubicBezTo>
                  <a:pt x="226" y="795"/>
                  <a:pt x="212" y="721"/>
                  <a:pt x="249" y="696"/>
                </a:cubicBezTo>
                <a:cubicBezTo>
                  <a:pt x="257" y="673"/>
                  <a:pt x="279" y="669"/>
                  <a:pt x="297" y="657"/>
                </a:cubicBezTo>
                <a:cubicBezTo>
                  <a:pt x="308" y="641"/>
                  <a:pt x="298" y="623"/>
                  <a:pt x="315" y="612"/>
                </a:cubicBezTo>
                <a:cubicBezTo>
                  <a:pt x="334" y="584"/>
                  <a:pt x="350" y="574"/>
                  <a:pt x="378" y="555"/>
                </a:cubicBezTo>
                <a:cubicBezTo>
                  <a:pt x="388" y="539"/>
                  <a:pt x="388" y="533"/>
                  <a:pt x="408" y="528"/>
                </a:cubicBezTo>
                <a:cubicBezTo>
                  <a:pt x="446" y="533"/>
                  <a:pt x="458" y="559"/>
                  <a:pt x="477" y="588"/>
                </a:cubicBezTo>
                <a:cubicBezTo>
                  <a:pt x="475" y="609"/>
                  <a:pt x="463" y="632"/>
                  <a:pt x="483" y="645"/>
                </a:cubicBezTo>
                <a:cubicBezTo>
                  <a:pt x="493" y="659"/>
                  <a:pt x="488" y="651"/>
                  <a:pt x="495" y="672"/>
                </a:cubicBezTo>
                <a:cubicBezTo>
                  <a:pt x="496" y="675"/>
                  <a:pt x="498" y="681"/>
                  <a:pt x="498" y="681"/>
                </a:cubicBezTo>
                <a:cubicBezTo>
                  <a:pt x="504" y="679"/>
                  <a:pt x="509" y="673"/>
                  <a:pt x="516" y="672"/>
                </a:cubicBezTo>
                <a:cubicBezTo>
                  <a:pt x="534" y="669"/>
                  <a:pt x="564" y="730"/>
                  <a:pt x="576" y="738"/>
                </a:cubicBezTo>
                <a:cubicBezTo>
                  <a:pt x="638" y="649"/>
                  <a:pt x="598" y="720"/>
                  <a:pt x="654" y="624"/>
                </a:cubicBezTo>
                <a:cubicBezTo>
                  <a:pt x="649" y="600"/>
                  <a:pt x="602" y="575"/>
                  <a:pt x="579" y="570"/>
                </a:cubicBezTo>
                <a:cubicBezTo>
                  <a:pt x="583" y="520"/>
                  <a:pt x="584" y="529"/>
                  <a:pt x="534" y="525"/>
                </a:cubicBezTo>
                <a:cubicBezTo>
                  <a:pt x="545" y="468"/>
                  <a:pt x="606" y="439"/>
                  <a:pt x="657" y="429"/>
                </a:cubicBezTo>
                <a:cubicBezTo>
                  <a:pt x="668" y="413"/>
                  <a:pt x="657" y="393"/>
                  <a:pt x="651" y="375"/>
                </a:cubicBezTo>
                <a:cubicBezTo>
                  <a:pt x="654" y="358"/>
                  <a:pt x="653" y="349"/>
                  <a:pt x="672" y="354"/>
                </a:cubicBezTo>
                <a:cubicBezTo>
                  <a:pt x="678" y="362"/>
                  <a:pt x="684" y="370"/>
                  <a:pt x="690" y="378"/>
                </a:cubicBezTo>
                <a:cubicBezTo>
                  <a:pt x="693" y="382"/>
                  <a:pt x="699" y="390"/>
                  <a:pt x="699" y="390"/>
                </a:cubicBezTo>
                <a:cubicBezTo>
                  <a:pt x="705" y="404"/>
                  <a:pt x="718" y="458"/>
                  <a:pt x="729" y="462"/>
                </a:cubicBezTo>
                <a:cubicBezTo>
                  <a:pt x="751" y="457"/>
                  <a:pt x="753" y="435"/>
                  <a:pt x="765" y="417"/>
                </a:cubicBezTo>
                <a:cubicBezTo>
                  <a:pt x="759" y="378"/>
                  <a:pt x="771" y="354"/>
                  <a:pt x="762" y="317"/>
                </a:cubicBezTo>
                <a:cubicBezTo>
                  <a:pt x="765" y="298"/>
                  <a:pt x="745" y="268"/>
                  <a:pt x="765" y="261"/>
                </a:cubicBezTo>
                <a:cubicBezTo>
                  <a:pt x="775" y="246"/>
                  <a:pt x="795" y="210"/>
                  <a:pt x="810" y="201"/>
                </a:cubicBezTo>
                <a:cubicBezTo>
                  <a:pt x="829" y="189"/>
                  <a:pt x="826" y="186"/>
                  <a:pt x="842" y="170"/>
                </a:cubicBezTo>
                <a:cubicBezTo>
                  <a:pt x="853" y="137"/>
                  <a:pt x="880" y="19"/>
                  <a:pt x="879" y="0"/>
                </a:cubicBezTo>
                <a:cubicBezTo>
                  <a:pt x="864" y="19"/>
                  <a:pt x="862" y="41"/>
                  <a:pt x="849" y="60"/>
                </a:cubicBezTo>
                <a:cubicBezTo>
                  <a:pt x="846" y="64"/>
                  <a:pt x="844" y="69"/>
                  <a:pt x="840" y="72"/>
                </a:cubicBezTo>
                <a:cubicBezTo>
                  <a:pt x="835" y="76"/>
                  <a:pt x="822" y="78"/>
                  <a:pt x="822" y="78"/>
                </a:cubicBezTo>
                <a:cubicBezTo>
                  <a:pt x="808" y="92"/>
                  <a:pt x="817" y="85"/>
                  <a:pt x="795" y="99"/>
                </a:cubicBezTo>
                <a:cubicBezTo>
                  <a:pt x="792" y="101"/>
                  <a:pt x="786" y="105"/>
                  <a:pt x="786" y="105"/>
                </a:cubicBezTo>
                <a:cubicBezTo>
                  <a:pt x="767" y="134"/>
                  <a:pt x="770" y="133"/>
                  <a:pt x="744" y="150"/>
                </a:cubicBezTo>
                <a:cubicBezTo>
                  <a:pt x="675" y="139"/>
                  <a:pt x="607" y="121"/>
                  <a:pt x="537" y="117"/>
                </a:cubicBezTo>
                <a:cubicBezTo>
                  <a:pt x="515" y="114"/>
                  <a:pt x="498" y="107"/>
                  <a:pt x="477" y="102"/>
                </a:cubicBezTo>
                <a:cubicBezTo>
                  <a:pt x="462" y="92"/>
                  <a:pt x="447" y="85"/>
                  <a:pt x="432" y="75"/>
                </a:cubicBezTo>
                <a:cubicBezTo>
                  <a:pt x="424" y="70"/>
                  <a:pt x="405" y="63"/>
                  <a:pt x="405" y="63"/>
                </a:cubicBezTo>
                <a:cubicBezTo>
                  <a:pt x="359" y="86"/>
                  <a:pt x="358" y="112"/>
                  <a:pt x="303" y="117"/>
                </a:cubicBezTo>
                <a:cubicBezTo>
                  <a:pt x="275" y="137"/>
                  <a:pt x="228" y="174"/>
                  <a:pt x="237" y="183"/>
                </a:cubicBezTo>
                <a:cubicBezTo>
                  <a:pt x="269" y="151"/>
                  <a:pt x="310" y="173"/>
                  <a:pt x="360" y="174"/>
                </a:cubicBezTo>
                <a:cubicBezTo>
                  <a:pt x="382" y="180"/>
                  <a:pt x="381" y="198"/>
                  <a:pt x="369" y="218"/>
                </a:cubicBezTo>
                <a:cubicBezTo>
                  <a:pt x="358" y="251"/>
                  <a:pt x="260" y="263"/>
                  <a:pt x="233" y="284"/>
                </a:cubicBezTo>
                <a:cubicBezTo>
                  <a:pt x="208" y="304"/>
                  <a:pt x="216" y="322"/>
                  <a:pt x="195" y="338"/>
                </a:cubicBezTo>
                <a:cubicBezTo>
                  <a:pt x="180" y="360"/>
                  <a:pt x="155" y="366"/>
                  <a:pt x="134" y="380"/>
                </a:cubicBezTo>
                <a:cubicBezTo>
                  <a:pt x="92" y="376"/>
                  <a:pt x="137" y="391"/>
                  <a:pt x="108" y="381"/>
                </a:cubicBezTo>
                <a:cubicBezTo>
                  <a:pt x="99" y="378"/>
                  <a:pt x="77" y="347"/>
                  <a:pt x="77" y="347"/>
                </a:cubicBezTo>
                <a:cubicBezTo>
                  <a:pt x="43" y="352"/>
                  <a:pt x="41" y="383"/>
                  <a:pt x="17" y="399"/>
                </a:cubicBezTo>
                <a:cubicBezTo>
                  <a:pt x="6" y="415"/>
                  <a:pt x="21" y="433"/>
                  <a:pt x="15" y="450"/>
                </a:cubicBezTo>
                <a:cubicBezTo>
                  <a:pt x="11" y="460"/>
                  <a:pt x="4" y="469"/>
                  <a:pt x="0" y="480"/>
                </a:cubicBezTo>
                <a:cubicBezTo>
                  <a:pt x="3" y="510"/>
                  <a:pt x="15" y="525"/>
                  <a:pt x="36" y="546"/>
                </a:cubicBezTo>
                <a:cubicBezTo>
                  <a:pt x="39" y="554"/>
                  <a:pt x="40" y="563"/>
                  <a:pt x="45" y="570"/>
                </a:cubicBezTo>
                <a:cubicBezTo>
                  <a:pt x="50" y="577"/>
                  <a:pt x="63" y="588"/>
                  <a:pt x="63" y="588"/>
                </a:cubicBezTo>
                <a:cubicBezTo>
                  <a:pt x="69" y="587"/>
                  <a:pt x="76" y="588"/>
                  <a:pt x="81" y="585"/>
                </a:cubicBezTo>
                <a:cubicBezTo>
                  <a:pt x="89" y="580"/>
                  <a:pt x="84" y="567"/>
                  <a:pt x="87" y="558"/>
                </a:cubicBezTo>
                <a:cubicBezTo>
                  <a:pt x="93" y="544"/>
                  <a:pt x="95" y="521"/>
                  <a:pt x="107" y="518"/>
                </a:cubicBezTo>
                <a:cubicBezTo>
                  <a:pt x="122" y="503"/>
                  <a:pt x="135" y="506"/>
                  <a:pt x="152" y="494"/>
                </a:cubicBezTo>
                <a:cubicBezTo>
                  <a:pt x="161" y="487"/>
                  <a:pt x="200" y="500"/>
                  <a:pt x="200" y="500"/>
                </a:cubicBezTo>
                <a:cubicBezTo>
                  <a:pt x="208" y="468"/>
                  <a:pt x="217" y="445"/>
                  <a:pt x="249" y="441"/>
                </a:cubicBezTo>
                <a:cubicBezTo>
                  <a:pt x="263" y="436"/>
                  <a:pt x="270" y="422"/>
                  <a:pt x="282" y="414"/>
                </a:cubicBezTo>
                <a:cubicBezTo>
                  <a:pt x="289" y="415"/>
                  <a:pt x="298" y="412"/>
                  <a:pt x="303" y="417"/>
                </a:cubicBezTo>
                <a:cubicBezTo>
                  <a:pt x="310" y="425"/>
                  <a:pt x="297" y="438"/>
                  <a:pt x="294" y="444"/>
                </a:cubicBezTo>
                <a:cubicBezTo>
                  <a:pt x="282" y="466"/>
                  <a:pt x="267" y="487"/>
                  <a:pt x="252" y="507"/>
                </a:cubicBezTo>
                <a:cubicBezTo>
                  <a:pt x="243" y="534"/>
                  <a:pt x="217" y="545"/>
                  <a:pt x="195" y="561"/>
                </a:cubicBezTo>
                <a:cubicBezTo>
                  <a:pt x="190" y="585"/>
                  <a:pt x="158" y="623"/>
                  <a:pt x="135" y="633"/>
                </a:cubicBezTo>
                <a:cubicBezTo>
                  <a:pt x="124" y="638"/>
                  <a:pt x="116" y="638"/>
                  <a:pt x="105" y="645"/>
                </a:cubicBezTo>
                <a:cubicBezTo>
                  <a:pt x="101" y="657"/>
                  <a:pt x="101" y="652"/>
                  <a:pt x="105" y="666"/>
                </a:cubicBezTo>
                <a:cubicBezTo>
                  <a:pt x="107" y="672"/>
                  <a:pt x="111" y="684"/>
                  <a:pt x="111" y="684"/>
                </a:cubicBezTo>
                <a:cubicBezTo>
                  <a:pt x="117" y="731"/>
                  <a:pt x="122" y="755"/>
                  <a:pt x="150" y="792"/>
                </a:cubicBezTo>
                <a:cubicBezTo>
                  <a:pt x="160" y="832"/>
                  <a:pt x="155" y="875"/>
                  <a:pt x="165" y="915"/>
                </a:cubicBezTo>
                <a:cubicBezTo>
                  <a:pt x="166" y="933"/>
                  <a:pt x="158" y="956"/>
                  <a:pt x="171" y="969"/>
                </a:cubicBezTo>
                <a:cubicBezTo>
                  <a:pt x="176" y="974"/>
                  <a:pt x="184" y="976"/>
                  <a:pt x="189" y="981"/>
                </a:cubicBezTo>
                <a:cubicBezTo>
                  <a:pt x="200" y="992"/>
                  <a:pt x="206" y="1005"/>
                  <a:pt x="219" y="1014"/>
                </a:cubicBezTo>
                <a:cubicBezTo>
                  <a:pt x="225" y="1032"/>
                  <a:pt x="230" y="1053"/>
                  <a:pt x="249" y="1059"/>
                </a:cubicBezTo>
                <a:cubicBezTo>
                  <a:pt x="259" y="1052"/>
                  <a:pt x="262" y="1045"/>
                  <a:pt x="273" y="1041"/>
                </a:cubicBezTo>
                <a:cubicBezTo>
                  <a:pt x="285" y="1045"/>
                  <a:pt x="293" y="1052"/>
                  <a:pt x="303" y="1059"/>
                </a:cubicBezTo>
                <a:cubicBezTo>
                  <a:pt x="317" y="1080"/>
                  <a:pt x="319" y="1082"/>
                  <a:pt x="327" y="1107"/>
                </a:cubicBezTo>
                <a:cubicBezTo>
                  <a:pt x="333" y="1089"/>
                  <a:pt x="334" y="1082"/>
                  <a:pt x="345" y="1068"/>
                </a:cubicBezTo>
                <a:cubicBezTo>
                  <a:pt x="348" y="1060"/>
                  <a:pt x="354" y="1036"/>
                  <a:pt x="354" y="1062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1" name="Freeform 70"/>
          <p:cNvSpPr>
            <a:spLocks/>
          </p:cNvSpPr>
          <p:nvPr/>
        </p:nvSpPr>
        <p:spPr bwMode="auto">
          <a:xfrm>
            <a:off x="3000080" y="3497412"/>
            <a:ext cx="456320" cy="365512"/>
          </a:xfrm>
          <a:custGeom>
            <a:avLst/>
            <a:gdLst>
              <a:gd name="T0" fmla="*/ 2147483647 w 381"/>
              <a:gd name="T1" fmla="*/ 2147483647 h 282"/>
              <a:gd name="T2" fmla="*/ 2147483647 w 381"/>
              <a:gd name="T3" fmla="*/ 2147483647 h 282"/>
              <a:gd name="T4" fmla="*/ 2147483647 w 381"/>
              <a:gd name="T5" fmla="*/ 2147483647 h 282"/>
              <a:gd name="T6" fmla="*/ 2147483647 w 381"/>
              <a:gd name="T7" fmla="*/ 2147483647 h 282"/>
              <a:gd name="T8" fmla="*/ 2147483647 w 381"/>
              <a:gd name="T9" fmla="*/ 2147483647 h 282"/>
              <a:gd name="T10" fmla="*/ 2147483647 w 381"/>
              <a:gd name="T11" fmla="*/ 2147483647 h 282"/>
              <a:gd name="T12" fmla="*/ 2147483647 w 381"/>
              <a:gd name="T13" fmla="*/ 2147483647 h 282"/>
              <a:gd name="T14" fmla="*/ 2147483647 w 381"/>
              <a:gd name="T15" fmla="*/ 2147483647 h 282"/>
              <a:gd name="T16" fmla="*/ 2147483647 w 381"/>
              <a:gd name="T17" fmla="*/ 2147483647 h 282"/>
              <a:gd name="T18" fmla="*/ 2147483647 w 381"/>
              <a:gd name="T19" fmla="*/ 2147483647 h 282"/>
              <a:gd name="T20" fmla="*/ 2147483647 w 381"/>
              <a:gd name="T21" fmla="*/ 2147483647 h 282"/>
              <a:gd name="T22" fmla="*/ 2147483647 w 381"/>
              <a:gd name="T23" fmla="*/ 2147483647 h 282"/>
              <a:gd name="T24" fmla="*/ 2147483647 w 381"/>
              <a:gd name="T25" fmla="*/ 2147483647 h 282"/>
              <a:gd name="T26" fmla="*/ 2147483647 w 381"/>
              <a:gd name="T27" fmla="*/ 2147483647 h 282"/>
              <a:gd name="T28" fmla="*/ 2147483647 w 381"/>
              <a:gd name="T29" fmla="*/ 2147483647 h 282"/>
              <a:gd name="T30" fmla="*/ 2147483647 w 381"/>
              <a:gd name="T31" fmla="*/ 2147483647 h 282"/>
              <a:gd name="T32" fmla="*/ 2147483647 w 381"/>
              <a:gd name="T33" fmla="*/ 2147483647 h 282"/>
              <a:gd name="T34" fmla="*/ 2147483647 w 381"/>
              <a:gd name="T35" fmla="*/ 2147483647 h 282"/>
              <a:gd name="T36" fmla="*/ 2147483647 w 381"/>
              <a:gd name="T37" fmla="*/ 2147483647 h 282"/>
              <a:gd name="T38" fmla="*/ 2147483647 w 381"/>
              <a:gd name="T39" fmla="*/ 2147483647 h 282"/>
              <a:gd name="T40" fmla="*/ 2147483647 w 381"/>
              <a:gd name="T41" fmla="*/ 2147483647 h 282"/>
              <a:gd name="T42" fmla="*/ 2147483647 w 381"/>
              <a:gd name="T43" fmla="*/ 2147483647 h 282"/>
              <a:gd name="T44" fmla="*/ 2147483647 w 381"/>
              <a:gd name="T45" fmla="*/ 2147483647 h 282"/>
              <a:gd name="T46" fmla="*/ 2147483647 w 381"/>
              <a:gd name="T47" fmla="*/ 2147483647 h 282"/>
              <a:gd name="T48" fmla="*/ 2147483647 w 381"/>
              <a:gd name="T49" fmla="*/ 2147483647 h 282"/>
              <a:gd name="T50" fmla="*/ 2147483647 w 381"/>
              <a:gd name="T51" fmla="*/ 2147483647 h 282"/>
              <a:gd name="T52" fmla="*/ 2147483647 w 381"/>
              <a:gd name="T53" fmla="*/ 2147483647 h 282"/>
              <a:gd name="T54" fmla="*/ 2147483647 w 381"/>
              <a:gd name="T55" fmla="*/ 2147483647 h 282"/>
              <a:gd name="T56" fmla="*/ 2147483647 w 381"/>
              <a:gd name="T57" fmla="*/ 2147483647 h 282"/>
              <a:gd name="T58" fmla="*/ 2147483647 w 381"/>
              <a:gd name="T59" fmla="*/ 2147483647 h 282"/>
              <a:gd name="T60" fmla="*/ 2147483647 w 381"/>
              <a:gd name="T61" fmla="*/ 2147483647 h 282"/>
              <a:gd name="T62" fmla="*/ 2147483647 w 381"/>
              <a:gd name="T63" fmla="*/ 2147483647 h 282"/>
              <a:gd name="T64" fmla="*/ 2147483647 w 381"/>
              <a:gd name="T65" fmla="*/ 2147483647 h 282"/>
              <a:gd name="T66" fmla="*/ 2147483647 w 381"/>
              <a:gd name="T67" fmla="*/ 2147483647 h 2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1"/>
              <a:gd name="T103" fmla="*/ 0 h 282"/>
              <a:gd name="T104" fmla="*/ 381 w 381"/>
              <a:gd name="T105" fmla="*/ 282 h 2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1" h="282">
                <a:moveTo>
                  <a:pt x="2" y="210"/>
                </a:moveTo>
                <a:cubicBezTo>
                  <a:pt x="12" y="212"/>
                  <a:pt x="28" y="243"/>
                  <a:pt x="38" y="244"/>
                </a:cubicBezTo>
                <a:cubicBezTo>
                  <a:pt x="57" y="253"/>
                  <a:pt x="88" y="258"/>
                  <a:pt x="118" y="262"/>
                </a:cubicBezTo>
                <a:cubicBezTo>
                  <a:pt x="148" y="272"/>
                  <a:pt x="187" y="271"/>
                  <a:pt x="208" y="274"/>
                </a:cubicBezTo>
                <a:cubicBezTo>
                  <a:pt x="220" y="275"/>
                  <a:pt x="244" y="278"/>
                  <a:pt x="244" y="278"/>
                </a:cubicBezTo>
                <a:cubicBezTo>
                  <a:pt x="246" y="279"/>
                  <a:pt x="249" y="282"/>
                  <a:pt x="250" y="280"/>
                </a:cubicBezTo>
                <a:cubicBezTo>
                  <a:pt x="257" y="254"/>
                  <a:pt x="251" y="236"/>
                  <a:pt x="266" y="214"/>
                </a:cubicBezTo>
                <a:cubicBezTo>
                  <a:pt x="265" y="209"/>
                  <a:pt x="267" y="202"/>
                  <a:pt x="264" y="198"/>
                </a:cubicBezTo>
                <a:cubicBezTo>
                  <a:pt x="262" y="195"/>
                  <a:pt x="256" y="195"/>
                  <a:pt x="252" y="194"/>
                </a:cubicBezTo>
                <a:cubicBezTo>
                  <a:pt x="245" y="192"/>
                  <a:pt x="239" y="186"/>
                  <a:pt x="232" y="182"/>
                </a:cubicBezTo>
                <a:cubicBezTo>
                  <a:pt x="226" y="179"/>
                  <a:pt x="214" y="174"/>
                  <a:pt x="214" y="174"/>
                </a:cubicBezTo>
                <a:cubicBezTo>
                  <a:pt x="206" y="166"/>
                  <a:pt x="195" y="161"/>
                  <a:pt x="184" y="156"/>
                </a:cubicBezTo>
                <a:cubicBezTo>
                  <a:pt x="177" y="153"/>
                  <a:pt x="164" y="144"/>
                  <a:pt x="164" y="144"/>
                </a:cubicBezTo>
                <a:cubicBezTo>
                  <a:pt x="157" y="134"/>
                  <a:pt x="164" y="127"/>
                  <a:pt x="174" y="124"/>
                </a:cubicBezTo>
                <a:cubicBezTo>
                  <a:pt x="191" y="128"/>
                  <a:pt x="245" y="167"/>
                  <a:pt x="268" y="166"/>
                </a:cubicBezTo>
                <a:cubicBezTo>
                  <a:pt x="294" y="163"/>
                  <a:pt x="289" y="132"/>
                  <a:pt x="310" y="118"/>
                </a:cubicBezTo>
                <a:cubicBezTo>
                  <a:pt x="319" y="104"/>
                  <a:pt x="360" y="106"/>
                  <a:pt x="372" y="94"/>
                </a:cubicBezTo>
                <a:cubicBezTo>
                  <a:pt x="378" y="77"/>
                  <a:pt x="381" y="25"/>
                  <a:pt x="378" y="8"/>
                </a:cubicBezTo>
                <a:cubicBezTo>
                  <a:pt x="359" y="13"/>
                  <a:pt x="336" y="0"/>
                  <a:pt x="292" y="56"/>
                </a:cubicBezTo>
                <a:cubicBezTo>
                  <a:pt x="314" y="34"/>
                  <a:pt x="297" y="85"/>
                  <a:pt x="288" y="88"/>
                </a:cubicBezTo>
                <a:cubicBezTo>
                  <a:pt x="286" y="94"/>
                  <a:pt x="276" y="74"/>
                  <a:pt x="270" y="78"/>
                </a:cubicBezTo>
                <a:cubicBezTo>
                  <a:pt x="264" y="82"/>
                  <a:pt x="256" y="108"/>
                  <a:pt x="250" y="112"/>
                </a:cubicBezTo>
                <a:cubicBezTo>
                  <a:pt x="241" y="110"/>
                  <a:pt x="237" y="109"/>
                  <a:pt x="234" y="100"/>
                </a:cubicBezTo>
                <a:cubicBezTo>
                  <a:pt x="234" y="89"/>
                  <a:pt x="246" y="47"/>
                  <a:pt x="230" y="36"/>
                </a:cubicBezTo>
                <a:cubicBezTo>
                  <a:pt x="212" y="48"/>
                  <a:pt x="202" y="66"/>
                  <a:pt x="186" y="80"/>
                </a:cubicBezTo>
                <a:cubicBezTo>
                  <a:pt x="184" y="82"/>
                  <a:pt x="180" y="82"/>
                  <a:pt x="178" y="84"/>
                </a:cubicBezTo>
                <a:cubicBezTo>
                  <a:pt x="176" y="86"/>
                  <a:pt x="174" y="88"/>
                  <a:pt x="172" y="90"/>
                </a:cubicBezTo>
                <a:cubicBezTo>
                  <a:pt x="137" y="86"/>
                  <a:pt x="157" y="84"/>
                  <a:pt x="136" y="70"/>
                </a:cubicBezTo>
                <a:cubicBezTo>
                  <a:pt x="133" y="60"/>
                  <a:pt x="133" y="34"/>
                  <a:pt x="130" y="24"/>
                </a:cubicBezTo>
                <a:cubicBezTo>
                  <a:pt x="125" y="22"/>
                  <a:pt x="102" y="44"/>
                  <a:pt x="96" y="58"/>
                </a:cubicBezTo>
                <a:cubicBezTo>
                  <a:pt x="102" y="97"/>
                  <a:pt x="103" y="132"/>
                  <a:pt x="88" y="162"/>
                </a:cubicBezTo>
                <a:cubicBezTo>
                  <a:pt x="84" y="201"/>
                  <a:pt x="70" y="193"/>
                  <a:pt x="38" y="214"/>
                </a:cubicBezTo>
                <a:cubicBezTo>
                  <a:pt x="29" y="213"/>
                  <a:pt x="21" y="214"/>
                  <a:pt x="12" y="212"/>
                </a:cubicBezTo>
                <a:cubicBezTo>
                  <a:pt x="0" y="210"/>
                  <a:pt x="11" y="205"/>
                  <a:pt x="2" y="21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2" name="Freeform 71"/>
          <p:cNvSpPr>
            <a:spLocks/>
          </p:cNvSpPr>
          <p:nvPr/>
        </p:nvSpPr>
        <p:spPr bwMode="auto">
          <a:xfrm>
            <a:off x="3994552" y="5230648"/>
            <a:ext cx="732332" cy="585114"/>
          </a:xfrm>
          <a:custGeom>
            <a:avLst/>
            <a:gdLst>
              <a:gd name="T0" fmla="*/ 0 w 612"/>
              <a:gd name="T1" fmla="*/ 2147483647 h 452"/>
              <a:gd name="T2" fmla="*/ 2147483647 w 612"/>
              <a:gd name="T3" fmla="*/ 2147483647 h 452"/>
              <a:gd name="T4" fmla="*/ 2147483647 w 612"/>
              <a:gd name="T5" fmla="*/ 2147483647 h 452"/>
              <a:gd name="T6" fmla="*/ 2147483647 w 612"/>
              <a:gd name="T7" fmla="*/ 0 h 452"/>
              <a:gd name="T8" fmla="*/ 2147483647 w 612"/>
              <a:gd name="T9" fmla="*/ 2147483647 h 452"/>
              <a:gd name="T10" fmla="*/ 2147483647 w 612"/>
              <a:gd name="T11" fmla="*/ 2147483647 h 452"/>
              <a:gd name="T12" fmla="*/ 2147483647 w 612"/>
              <a:gd name="T13" fmla="*/ 2147483647 h 452"/>
              <a:gd name="T14" fmla="*/ 2147483647 w 612"/>
              <a:gd name="T15" fmla="*/ 2147483647 h 452"/>
              <a:gd name="T16" fmla="*/ 2147483647 w 612"/>
              <a:gd name="T17" fmla="*/ 2147483647 h 452"/>
              <a:gd name="T18" fmla="*/ 2147483647 w 612"/>
              <a:gd name="T19" fmla="*/ 2147483647 h 452"/>
              <a:gd name="T20" fmla="*/ 2147483647 w 612"/>
              <a:gd name="T21" fmla="*/ 2147483647 h 452"/>
              <a:gd name="T22" fmla="*/ 2147483647 w 612"/>
              <a:gd name="T23" fmla="*/ 2147483647 h 452"/>
              <a:gd name="T24" fmla="*/ 2147483647 w 612"/>
              <a:gd name="T25" fmla="*/ 2147483647 h 452"/>
              <a:gd name="T26" fmla="*/ 2147483647 w 612"/>
              <a:gd name="T27" fmla="*/ 2147483647 h 452"/>
              <a:gd name="T28" fmla="*/ 2147483647 w 612"/>
              <a:gd name="T29" fmla="*/ 2147483647 h 452"/>
              <a:gd name="T30" fmla="*/ 2147483647 w 612"/>
              <a:gd name="T31" fmla="*/ 2147483647 h 452"/>
              <a:gd name="T32" fmla="*/ 2147483647 w 612"/>
              <a:gd name="T33" fmla="*/ 2147483647 h 452"/>
              <a:gd name="T34" fmla="*/ 2147483647 w 612"/>
              <a:gd name="T35" fmla="*/ 2147483647 h 452"/>
              <a:gd name="T36" fmla="*/ 2147483647 w 612"/>
              <a:gd name="T37" fmla="*/ 2147483647 h 452"/>
              <a:gd name="T38" fmla="*/ 2147483647 w 612"/>
              <a:gd name="T39" fmla="*/ 2147483647 h 452"/>
              <a:gd name="T40" fmla="*/ 2147483647 w 612"/>
              <a:gd name="T41" fmla="*/ 2147483647 h 452"/>
              <a:gd name="T42" fmla="*/ 2147483647 w 612"/>
              <a:gd name="T43" fmla="*/ 2147483647 h 452"/>
              <a:gd name="T44" fmla="*/ 2147483647 w 612"/>
              <a:gd name="T45" fmla="*/ 2147483647 h 452"/>
              <a:gd name="T46" fmla="*/ 2147483647 w 612"/>
              <a:gd name="T47" fmla="*/ 2147483647 h 452"/>
              <a:gd name="T48" fmla="*/ 0 w 612"/>
              <a:gd name="T49" fmla="*/ 2147483647 h 4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12"/>
              <a:gd name="T76" fmla="*/ 0 h 452"/>
              <a:gd name="T77" fmla="*/ 612 w 612"/>
              <a:gd name="T78" fmla="*/ 452 h 4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12" h="452">
                <a:moveTo>
                  <a:pt x="0" y="126"/>
                </a:moveTo>
                <a:cubicBezTo>
                  <a:pt x="9" y="117"/>
                  <a:pt x="5" y="114"/>
                  <a:pt x="28" y="94"/>
                </a:cubicBezTo>
                <a:cubicBezTo>
                  <a:pt x="48" y="76"/>
                  <a:pt x="96" y="34"/>
                  <a:pt x="114" y="18"/>
                </a:cubicBezTo>
                <a:cubicBezTo>
                  <a:pt x="121" y="12"/>
                  <a:pt x="133" y="3"/>
                  <a:pt x="138" y="0"/>
                </a:cubicBezTo>
                <a:cubicBezTo>
                  <a:pt x="141" y="1"/>
                  <a:pt x="144" y="0"/>
                  <a:pt x="146" y="2"/>
                </a:cubicBezTo>
                <a:cubicBezTo>
                  <a:pt x="149" y="5"/>
                  <a:pt x="158" y="26"/>
                  <a:pt x="158" y="26"/>
                </a:cubicBezTo>
                <a:cubicBezTo>
                  <a:pt x="154" y="38"/>
                  <a:pt x="154" y="24"/>
                  <a:pt x="122" y="76"/>
                </a:cubicBezTo>
                <a:cubicBezTo>
                  <a:pt x="164" y="120"/>
                  <a:pt x="148" y="115"/>
                  <a:pt x="162" y="120"/>
                </a:cubicBezTo>
                <a:cubicBezTo>
                  <a:pt x="180" y="116"/>
                  <a:pt x="188" y="108"/>
                  <a:pt x="208" y="106"/>
                </a:cubicBezTo>
                <a:cubicBezTo>
                  <a:pt x="230" y="102"/>
                  <a:pt x="282" y="99"/>
                  <a:pt x="304" y="96"/>
                </a:cubicBezTo>
                <a:cubicBezTo>
                  <a:pt x="337" y="99"/>
                  <a:pt x="381" y="112"/>
                  <a:pt x="408" y="126"/>
                </a:cubicBezTo>
                <a:cubicBezTo>
                  <a:pt x="423" y="138"/>
                  <a:pt x="453" y="163"/>
                  <a:pt x="466" y="178"/>
                </a:cubicBezTo>
                <a:cubicBezTo>
                  <a:pt x="481" y="195"/>
                  <a:pt x="533" y="206"/>
                  <a:pt x="552" y="218"/>
                </a:cubicBezTo>
                <a:cubicBezTo>
                  <a:pt x="594" y="228"/>
                  <a:pt x="583" y="222"/>
                  <a:pt x="594" y="228"/>
                </a:cubicBezTo>
                <a:cubicBezTo>
                  <a:pt x="602" y="244"/>
                  <a:pt x="600" y="287"/>
                  <a:pt x="602" y="304"/>
                </a:cubicBezTo>
                <a:cubicBezTo>
                  <a:pt x="603" y="309"/>
                  <a:pt x="612" y="328"/>
                  <a:pt x="612" y="328"/>
                </a:cubicBezTo>
                <a:cubicBezTo>
                  <a:pt x="611" y="350"/>
                  <a:pt x="603" y="374"/>
                  <a:pt x="600" y="396"/>
                </a:cubicBezTo>
                <a:cubicBezTo>
                  <a:pt x="599" y="405"/>
                  <a:pt x="583" y="442"/>
                  <a:pt x="578" y="452"/>
                </a:cubicBezTo>
                <a:cubicBezTo>
                  <a:pt x="549" y="442"/>
                  <a:pt x="532" y="447"/>
                  <a:pt x="494" y="446"/>
                </a:cubicBezTo>
                <a:cubicBezTo>
                  <a:pt x="481" y="443"/>
                  <a:pt x="456" y="440"/>
                  <a:pt x="456" y="440"/>
                </a:cubicBezTo>
                <a:cubicBezTo>
                  <a:pt x="437" y="434"/>
                  <a:pt x="417" y="434"/>
                  <a:pt x="398" y="428"/>
                </a:cubicBezTo>
                <a:cubicBezTo>
                  <a:pt x="365" y="419"/>
                  <a:pt x="305" y="399"/>
                  <a:pt x="256" y="384"/>
                </a:cubicBezTo>
                <a:cubicBezTo>
                  <a:pt x="217" y="373"/>
                  <a:pt x="146" y="350"/>
                  <a:pt x="102" y="336"/>
                </a:cubicBezTo>
                <a:cubicBezTo>
                  <a:pt x="70" y="328"/>
                  <a:pt x="38" y="333"/>
                  <a:pt x="17" y="300"/>
                </a:cubicBezTo>
                <a:cubicBezTo>
                  <a:pt x="7" y="144"/>
                  <a:pt x="8" y="282"/>
                  <a:pt x="0" y="126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3" name="Freeform 72"/>
          <p:cNvSpPr>
            <a:spLocks/>
          </p:cNvSpPr>
          <p:nvPr/>
        </p:nvSpPr>
        <p:spPr bwMode="auto">
          <a:xfrm>
            <a:off x="4105512" y="5046418"/>
            <a:ext cx="83219" cy="168017"/>
          </a:xfrm>
          <a:custGeom>
            <a:avLst/>
            <a:gdLst>
              <a:gd name="T0" fmla="*/ 2147483647 w 70"/>
              <a:gd name="T1" fmla="*/ 2147483647 h 129"/>
              <a:gd name="T2" fmla="*/ 2147483647 w 70"/>
              <a:gd name="T3" fmla="*/ 0 h 129"/>
              <a:gd name="T4" fmla="*/ 2147483647 w 70"/>
              <a:gd name="T5" fmla="*/ 2147483647 h 129"/>
              <a:gd name="T6" fmla="*/ 2147483647 w 70"/>
              <a:gd name="T7" fmla="*/ 2147483647 h 129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129"/>
              <a:gd name="T14" fmla="*/ 70 w 70"/>
              <a:gd name="T15" fmla="*/ 129 h 1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129">
                <a:moveTo>
                  <a:pt x="1" y="72"/>
                </a:moveTo>
                <a:cubicBezTo>
                  <a:pt x="60" y="6"/>
                  <a:pt x="0" y="73"/>
                  <a:pt x="67" y="0"/>
                </a:cubicBezTo>
                <a:cubicBezTo>
                  <a:pt x="61" y="120"/>
                  <a:pt x="70" y="1"/>
                  <a:pt x="60" y="124"/>
                </a:cubicBezTo>
                <a:cubicBezTo>
                  <a:pt x="51" y="129"/>
                  <a:pt x="45" y="127"/>
                  <a:pt x="1" y="72"/>
                </a:cubicBezTo>
                <a:close/>
              </a:path>
            </a:pathLst>
          </a:custGeom>
          <a:solidFill>
            <a:srgbClr val="99CCFF">
              <a:alpha val="7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4" name="Freeform 73"/>
          <p:cNvSpPr>
            <a:spLocks noChangeAspect="1"/>
          </p:cNvSpPr>
          <p:nvPr/>
        </p:nvSpPr>
        <p:spPr bwMode="auto">
          <a:xfrm>
            <a:off x="2309358" y="1268965"/>
            <a:ext cx="4176233" cy="4644071"/>
          </a:xfrm>
          <a:custGeom>
            <a:avLst/>
            <a:gdLst>
              <a:gd name="T0" fmla="*/ 2147483647 w 3483"/>
              <a:gd name="T1" fmla="*/ 2147483647 h 3663"/>
              <a:gd name="T2" fmla="*/ 2147483647 w 3483"/>
              <a:gd name="T3" fmla="*/ 0 h 3663"/>
              <a:gd name="T4" fmla="*/ 2147483647 w 3483"/>
              <a:gd name="T5" fmla="*/ 2147483647 h 3663"/>
              <a:gd name="T6" fmla="*/ 2147483647 w 3483"/>
              <a:gd name="T7" fmla="*/ 2147483647 h 3663"/>
              <a:gd name="T8" fmla="*/ 2147483647 w 3483"/>
              <a:gd name="T9" fmla="*/ 2147483647 h 3663"/>
              <a:gd name="T10" fmla="*/ 2147483647 w 3483"/>
              <a:gd name="T11" fmla="*/ 2147483647 h 3663"/>
              <a:gd name="T12" fmla="*/ 2147483647 w 3483"/>
              <a:gd name="T13" fmla="*/ 2147483647 h 3663"/>
              <a:gd name="T14" fmla="*/ 2147483647 w 3483"/>
              <a:gd name="T15" fmla="*/ 2147483647 h 3663"/>
              <a:gd name="T16" fmla="*/ 2147483647 w 3483"/>
              <a:gd name="T17" fmla="*/ 2147483647 h 3663"/>
              <a:gd name="T18" fmla="*/ 2147483647 w 3483"/>
              <a:gd name="T19" fmla="*/ 2147483647 h 3663"/>
              <a:gd name="T20" fmla="*/ 2147483647 w 3483"/>
              <a:gd name="T21" fmla="*/ 2147483647 h 3663"/>
              <a:gd name="T22" fmla="*/ 2147483647 w 3483"/>
              <a:gd name="T23" fmla="*/ 2147483647 h 3663"/>
              <a:gd name="T24" fmla="*/ 2147483647 w 3483"/>
              <a:gd name="T25" fmla="*/ 2147483647 h 3663"/>
              <a:gd name="T26" fmla="*/ 2147483647 w 3483"/>
              <a:gd name="T27" fmla="*/ 2147483647 h 3663"/>
              <a:gd name="T28" fmla="*/ 2147483647 w 3483"/>
              <a:gd name="T29" fmla="*/ 2147483647 h 3663"/>
              <a:gd name="T30" fmla="*/ 2147483647 w 3483"/>
              <a:gd name="T31" fmla="*/ 2147483647 h 3663"/>
              <a:gd name="T32" fmla="*/ 2147483647 w 3483"/>
              <a:gd name="T33" fmla="*/ 2147483647 h 3663"/>
              <a:gd name="T34" fmla="*/ 2147483647 w 3483"/>
              <a:gd name="T35" fmla="*/ 2147483647 h 3663"/>
              <a:gd name="T36" fmla="*/ 2147483647 w 3483"/>
              <a:gd name="T37" fmla="*/ 2147483647 h 3663"/>
              <a:gd name="T38" fmla="*/ 2147483647 w 3483"/>
              <a:gd name="T39" fmla="*/ 2147483647 h 3663"/>
              <a:gd name="T40" fmla="*/ 2147483647 w 3483"/>
              <a:gd name="T41" fmla="*/ 2147483647 h 3663"/>
              <a:gd name="T42" fmla="*/ 2147483647 w 3483"/>
              <a:gd name="T43" fmla="*/ 2147483647 h 3663"/>
              <a:gd name="T44" fmla="*/ 2147483647 w 3483"/>
              <a:gd name="T45" fmla="*/ 2147483647 h 3663"/>
              <a:gd name="T46" fmla="*/ 2147483647 w 3483"/>
              <a:gd name="T47" fmla="*/ 2147483647 h 3663"/>
              <a:gd name="T48" fmla="*/ 2147483647 w 3483"/>
              <a:gd name="T49" fmla="*/ 2147483647 h 3663"/>
              <a:gd name="T50" fmla="*/ 2147483647 w 3483"/>
              <a:gd name="T51" fmla="*/ 2147483647 h 3663"/>
              <a:gd name="T52" fmla="*/ 2147483647 w 3483"/>
              <a:gd name="T53" fmla="*/ 2147483647 h 3663"/>
              <a:gd name="T54" fmla="*/ 2147483647 w 3483"/>
              <a:gd name="T55" fmla="*/ 2147483647 h 3663"/>
              <a:gd name="T56" fmla="*/ 2147483647 w 3483"/>
              <a:gd name="T57" fmla="*/ 2147483647 h 3663"/>
              <a:gd name="T58" fmla="*/ 2147483647 w 3483"/>
              <a:gd name="T59" fmla="*/ 2147483647 h 3663"/>
              <a:gd name="T60" fmla="*/ 2147483647 w 3483"/>
              <a:gd name="T61" fmla="*/ 2147483647 h 3663"/>
              <a:gd name="T62" fmla="*/ 2147483647 w 3483"/>
              <a:gd name="T63" fmla="*/ 2147483647 h 3663"/>
              <a:gd name="T64" fmla="*/ 2147483647 w 3483"/>
              <a:gd name="T65" fmla="*/ 2147483647 h 3663"/>
              <a:gd name="T66" fmla="*/ 2147483647 w 3483"/>
              <a:gd name="T67" fmla="*/ 2147483647 h 3663"/>
              <a:gd name="T68" fmla="*/ 2147483647 w 3483"/>
              <a:gd name="T69" fmla="*/ 2147483647 h 3663"/>
              <a:gd name="T70" fmla="*/ 2147483647 w 3483"/>
              <a:gd name="T71" fmla="*/ 2147483647 h 3663"/>
              <a:gd name="T72" fmla="*/ 2147483647 w 3483"/>
              <a:gd name="T73" fmla="*/ 2147483647 h 3663"/>
              <a:gd name="T74" fmla="*/ 2147483647 w 3483"/>
              <a:gd name="T75" fmla="*/ 2147483647 h 3663"/>
              <a:gd name="T76" fmla="*/ 2147483647 w 3483"/>
              <a:gd name="T77" fmla="*/ 2147483647 h 3663"/>
              <a:gd name="T78" fmla="*/ 2147483647 w 3483"/>
              <a:gd name="T79" fmla="*/ 2147483647 h 3663"/>
              <a:gd name="T80" fmla="*/ 2147483647 w 3483"/>
              <a:gd name="T81" fmla="*/ 2147483647 h 3663"/>
              <a:gd name="T82" fmla="*/ 2147483647 w 3483"/>
              <a:gd name="T83" fmla="*/ 2147483647 h 3663"/>
              <a:gd name="T84" fmla="*/ 2147483647 w 3483"/>
              <a:gd name="T85" fmla="*/ 2147483647 h 3663"/>
              <a:gd name="T86" fmla="*/ 2147483647 w 3483"/>
              <a:gd name="T87" fmla="*/ 2147483647 h 3663"/>
              <a:gd name="T88" fmla="*/ 2147483647 w 3483"/>
              <a:gd name="T89" fmla="*/ 2147483647 h 3663"/>
              <a:gd name="T90" fmla="*/ 2147483647 w 3483"/>
              <a:gd name="T91" fmla="*/ 2147483647 h 3663"/>
              <a:gd name="T92" fmla="*/ 2147483647 w 3483"/>
              <a:gd name="T93" fmla="*/ 2147483647 h 3663"/>
              <a:gd name="T94" fmla="*/ 2147483647 w 3483"/>
              <a:gd name="T95" fmla="*/ 2147483647 h 3663"/>
              <a:gd name="T96" fmla="*/ 0 w 3483"/>
              <a:gd name="T97" fmla="*/ 2147483647 h 3663"/>
              <a:gd name="T98" fmla="*/ 2147483647 w 3483"/>
              <a:gd name="T99" fmla="*/ 2147483647 h 3663"/>
              <a:gd name="T100" fmla="*/ 2147483647 w 3483"/>
              <a:gd name="T101" fmla="*/ 2147483647 h 3663"/>
              <a:gd name="T102" fmla="*/ 2147483647 w 3483"/>
              <a:gd name="T103" fmla="*/ 2147483647 h 3663"/>
              <a:gd name="T104" fmla="*/ 2147483647 w 3483"/>
              <a:gd name="T105" fmla="*/ 2147483647 h 3663"/>
              <a:gd name="T106" fmla="*/ 2147483647 w 3483"/>
              <a:gd name="T107" fmla="*/ 2147483647 h 3663"/>
              <a:gd name="T108" fmla="*/ 2147483647 w 3483"/>
              <a:gd name="T109" fmla="*/ 2147483647 h 3663"/>
              <a:gd name="T110" fmla="*/ 2147483647 w 3483"/>
              <a:gd name="T111" fmla="*/ 2147483647 h 3663"/>
              <a:gd name="T112" fmla="*/ 2147483647 w 3483"/>
              <a:gd name="T113" fmla="*/ 2147483647 h 36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483"/>
              <a:gd name="T172" fmla="*/ 0 h 3663"/>
              <a:gd name="T173" fmla="*/ 3483 w 3483"/>
              <a:gd name="T174" fmla="*/ 3663 h 36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483" h="3663">
                <a:moveTo>
                  <a:pt x="672" y="88"/>
                </a:moveTo>
                <a:cubicBezTo>
                  <a:pt x="1208" y="97"/>
                  <a:pt x="1014" y="136"/>
                  <a:pt x="1379" y="0"/>
                </a:cubicBezTo>
                <a:cubicBezTo>
                  <a:pt x="1519" y="39"/>
                  <a:pt x="1405" y="9"/>
                  <a:pt x="1600" y="24"/>
                </a:cubicBezTo>
                <a:cubicBezTo>
                  <a:pt x="1716" y="156"/>
                  <a:pt x="1732" y="157"/>
                  <a:pt x="1837" y="231"/>
                </a:cubicBezTo>
                <a:cubicBezTo>
                  <a:pt x="1906" y="356"/>
                  <a:pt x="1866" y="271"/>
                  <a:pt x="1991" y="326"/>
                </a:cubicBezTo>
                <a:cubicBezTo>
                  <a:pt x="2034" y="439"/>
                  <a:pt x="2019" y="537"/>
                  <a:pt x="2078" y="636"/>
                </a:cubicBezTo>
                <a:cubicBezTo>
                  <a:pt x="2131" y="756"/>
                  <a:pt x="2096" y="658"/>
                  <a:pt x="2329" y="1017"/>
                </a:cubicBezTo>
                <a:cubicBezTo>
                  <a:pt x="2981" y="1051"/>
                  <a:pt x="2823" y="1009"/>
                  <a:pt x="3007" y="1070"/>
                </a:cubicBezTo>
                <a:cubicBezTo>
                  <a:pt x="3192" y="1129"/>
                  <a:pt x="3384" y="1299"/>
                  <a:pt x="3434" y="1373"/>
                </a:cubicBezTo>
                <a:cubicBezTo>
                  <a:pt x="3483" y="1447"/>
                  <a:pt x="3446" y="1427"/>
                  <a:pt x="3305" y="1512"/>
                </a:cubicBezTo>
                <a:cubicBezTo>
                  <a:pt x="3136" y="1449"/>
                  <a:pt x="3165" y="1431"/>
                  <a:pt x="3119" y="1456"/>
                </a:cubicBezTo>
                <a:cubicBezTo>
                  <a:pt x="3070" y="1485"/>
                  <a:pt x="3127" y="1571"/>
                  <a:pt x="3008" y="1678"/>
                </a:cubicBezTo>
                <a:cubicBezTo>
                  <a:pt x="2993" y="1714"/>
                  <a:pt x="2963" y="1740"/>
                  <a:pt x="2818" y="1794"/>
                </a:cubicBezTo>
                <a:cubicBezTo>
                  <a:pt x="2706" y="1901"/>
                  <a:pt x="2815" y="1771"/>
                  <a:pt x="2696" y="1885"/>
                </a:cubicBezTo>
                <a:cubicBezTo>
                  <a:pt x="2638" y="1922"/>
                  <a:pt x="2502" y="1785"/>
                  <a:pt x="2434" y="1749"/>
                </a:cubicBezTo>
                <a:cubicBezTo>
                  <a:pt x="2379" y="1714"/>
                  <a:pt x="2381" y="1670"/>
                  <a:pt x="2365" y="1676"/>
                </a:cubicBezTo>
                <a:cubicBezTo>
                  <a:pt x="2349" y="1682"/>
                  <a:pt x="2352" y="1753"/>
                  <a:pt x="2338" y="1784"/>
                </a:cubicBezTo>
                <a:cubicBezTo>
                  <a:pt x="2324" y="1815"/>
                  <a:pt x="2336" y="1822"/>
                  <a:pt x="2278" y="1859"/>
                </a:cubicBezTo>
                <a:cubicBezTo>
                  <a:pt x="2161" y="1970"/>
                  <a:pt x="2116" y="1955"/>
                  <a:pt x="1987" y="2006"/>
                </a:cubicBezTo>
                <a:cubicBezTo>
                  <a:pt x="1903" y="1976"/>
                  <a:pt x="1951" y="1988"/>
                  <a:pt x="1825" y="1958"/>
                </a:cubicBezTo>
                <a:cubicBezTo>
                  <a:pt x="1750" y="1991"/>
                  <a:pt x="1753" y="1970"/>
                  <a:pt x="1672" y="1973"/>
                </a:cubicBezTo>
                <a:cubicBezTo>
                  <a:pt x="1600" y="2090"/>
                  <a:pt x="1622" y="2113"/>
                  <a:pt x="1606" y="2159"/>
                </a:cubicBezTo>
                <a:cubicBezTo>
                  <a:pt x="1590" y="2205"/>
                  <a:pt x="1574" y="2233"/>
                  <a:pt x="1576" y="2249"/>
                </a:cubicBezTo>
                <a:cubicBezTo>
                  <a:pt x="1567" y="2291"/>
                  <a:pt x="1618" y="2237"/>
                  <a:pt x="1618" y="2255"/>
                </a:cubicBezTo>
                <a:cubicBezTo>
                  <a:pt x="1618" y="2273"/>
                  <a:pt x="1593" y="2319"/>
                  <a:pt x="1579" y="2360"/>
                </a:cubicBezTo>
                <a:cubicBezTo>
                  <a:pt x="1540" y="2462"/>
                  <a:pt x="1537" y="2457"/>
                  <a:pt x="1531" y="2501"/>
                </a:cubicBezTo>
                <a:cubicBezTo>
                  <a:pt x="1525" y="2545"/>
                  <a:pt x="1550" y="2583"/>
                  <a:pt x="1540" y="2624"/>
                </a:cubicBezTo>
                <a:cubicBezTo>
                  <a:pt x="1530" y="2665"/>
                  <a:pt x="1464" y="2702"/>
                  <a:pt x="1471" y="2750"/>
                </a:cubicBezTo>
                <a:cubicBezTo>
                  <a:pt x="1478" y="2798"/>
                  <a:pt x="1566" y="2840"/>
                  <a:pt x="1582" y="2912"/>
                </a:cubicBezTo>
                <a:cubicBezTo>
                  <a:pt x="1598" y="2984"/>
                  <a:pt x="1570" y="3080"/>
                  <a:pt x="1570" y="3185"/>
                </a:cubicBezTo>
                <a:cubicBezTo>
                  <a:pt x="1615" y="3173"/>
                  <a:pt x="1719" y="3163"/>
                  <a:pt x="1777" y="3176"/>
                </a:cubicBezTo>
                <a:cubicBezTo>
                  <a:pt x="1843" y="3188"/>
                  <a:pt x="1861" y="3241"/>
                  <a:pt x="1918" y="3266"/>
                </a:cubicBezTo>
                <a:cubicBezTo>
                  <a:pt x="1975" y="3291"/>
                  <a:pt x="2092" y="3350"/>
                  <a:pt x="2119" y="3329"/>
                </a:cubicBezTo>
                <a:cubicBezTo>
                  <a:pt x="2086" y="3143"/>
                  <a:pt x="2069" y="3196"/>
                  <a:pt x="2080" y="3137"/>
                </a:cubicBezTo>
                <a:cubicBezTo>
                  <a:pt x="2091" y="3078"/>
                  <a:pt x="2170" y="3011"/>
                  <a:pt x="2188" y="2972"/>
                </a:cubicBezTo>
                <a:cubicBezTo>
                  <a:pt x="2194" y="2925"/>
                  <a:pt x="2183" y="2934"/>
                  <a:pt x="2191" y="2903"/>
                </a:cubicBezTo>
                <a:cubicBezTo>
                  <a:pt x="2199" y="2872"/>
                  <a:pt x="2188" y="2885"/>
                  <a:pt x="2230" y="2753"/>
                </a:cubicBezTo>
                <a:cubicBezTo>
                  <a:pt x="2337" y="2742"/>
                  <a:pt x="2272" y="2744"/>
                  <a:pt x="2349" y="2753"/>
                </a:cubicBezTo>
                <a:cubicBezTo>
                  <a:pt x="2332" y="2894"/>
                  <a:pt x="2327" y="2913"/>
                  <a:pt x="2323" y="2963"/>
                </a:cubicBezTo>
                <a:cubicBezTo>
                  <a:pt x="2319" y="3013"/>
                  <a:pt x="2327" y="3020"/>
                  <a:pt x="2323" y="3056"/>
                </a:cubicBezTo>
                <a:cubicBezTo>
                  <a:pt x="2319" y="3092"/>
                  <a:pt x="2285" y="3106"/>
                  <a:pt x="2296" y="3182"/>
                </a:cubicBezTo>
                <a:cubicBezTo>
                  <a:pt x="2307" y="3258"/>
                  <a:pt x="2386" y="3445"/>
                  <a:pt x="2389" y="3512"/>
                </a:cubicBezTo>
                <a:cubicBezTo>
                  <a:pt x="2350" y="3566"/>
                  <a:pt x="2343" y="3570"/>
                  <a:pt x="2317" y="3587"/>
                </a:cubicBezTo>
                <a:cubicBezTo>
                  <a:pt x="2288" y="3601"/>
                  <a:pt x="2266" y="3589"/>
                  <a:pt x="2215" y="3596"/>
                </a:cubicBezTo>
                <a:cubicBezTo>
                  <a:pt x="2147" y="3607"/>
                  <a:pt x="2181" y="3663"/>
                  <a:pt x="2011" y="3629"/>
                </a:cubicBezTo>
                <a:cubicBezTo>
                  <a:pt x="1748" y="3567"/>
                  <a:pt x="1436" y="3522"/>
                  <a:pt x="1300" y="3491"/>
                </a:cubicBezTo>
                <a:cubicBezTo>
                  <a:pt x="1110" y="3448"/>
                  <a:pt x="1047" y="3421"/>
                  <a:pt x="742" y="3329"/>
                </a:cubicBezTo>
                <a:cubicBezTo>
                  <a:pt x="586" y="3250"/>
                  <a:pt x="372" y="3118"/>
                  <a:pt x="192" y="2891"/>
                </a:cubicBezTo>
                <a:cubicBezTo>
                  <a:pt x="147" y="2805"/>
                  <a:pt x="24" y="2718"/>
                  <a:pt x="0" y="2621"/>
                </a:cubicBezTo>
                <a:cubicBezTo>
                  <a:pt x="9" y="2557"/>
                  <a:pt x="5" y="2347"/>
                  <a:pt x="66" y="2266"/>
                </a:cubicBezTo>
                <a:cubicBezTo>
                  <a:pt x="207" y="2079"/>
                  <a:pt x="593" y="1993"/>
                  <a:pt x="842" y="1832"/>
                </a:cubicBezTo>
                <a:cubicBezTo>
                  <a:pt x="976" y="1776"/>
                  <a:pt x="855" y="1789"/>
                  <a:pt x="954" y="1700"/>
                </a:cubicBezTo>
                <a:cubicBezTo>
                  <a:pt x="943" y="1585"/>
                  <a:pt x="940" y="1436"/>
                  <a:pt x="896" y="1326"/>
                </a:cubicBezTo>
                <a:cubicBezTo>
                  <a:pt x="759" y="890"/>
                  <a:pt x="794" y="986"/>
                  <a:pt x="581" y="615"/>
                </a:cubicBezTo>
                <a:cubicBezTo>
                  <a:pt x="608" y="408"/>
                  <a:pt x="607" y="362"/>
                  <a:pt x="626" y="278"/>
                </a:cubicBezTo>
                <a:cubicBezTo>
                  <a:pt x="635" y="204"/>
                  <a:pt x="635" y="204"/>
                  <a:pt x="642" y="172"/>
                </a:cubicBezTo>
                <a:cubicBezTo>
                  <a:pt x="666" y="165"/>
                  <a:pt x="633" y="282"/>
                  <a:pt x="672" y="88"/>
                </a:cubicBezTo>
                <a:close/>
              </a:path>
            </a:pathLst>
          </a:custGeom>
          <a:noFill/>
          <a:ln w="38100" cap="flat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4712685" y="1457616"/>
            <a:ext cx="598124" cy="1064519"/>
          </a:xfrm>
          <a:custGeom>
            <a:avLst/>
            <a:gdLst>
              <a:gd name="T0" fmla="*/ 0 w 288"/>
              <a:gd name="T1" fmla="*/ 2147483647 h 596"/>
              <a:gd name="T2" fmla="*/ 2147483647 w 288"/>
              <a:gd name="T3" fmla="*/ 2147483647 h 596"/>
              <a:gd name="T4" fmla="*/ 2147483647 w 288"/>
              <a:gd name="T5" fmla="*/ 0 h 596"/>
              <a:gd name="T6" fmla="*/ 0 60000 65536"/>
              <a:gd name="T7" fmla="*/ 0 60000 65536"/>
              <a:gd name="T8" fmla="*/ 0 60000 65536"/>
              <a:gd name="T9" fmla="*/ 0 w 288"/>
              <a:gd name="T10" fmla="*/ 0 h 596"/>
              <a:gd name="T11" fmla="*/ 288 w 288"/>
              <a:gd name="T12" fmla="*/ 596 h 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596">
                <a:moveTo>
                  <a:pt x="0" y="588"/>
                </a:moveTo>
                <a:cubicBezTo>
                  <a:pt x="21" y="582"/>
                  <a:pt x="36" y="596"/>
                  <a:pt x="128" y="556"/>
                </a:cubicBezTo>
                <a:cubicBezTo>
                  <a:pt x="288" y="152"/>
                  <a:pt x="255" y="116"/>
                  <a:pt x="288" y="0"/>
                </a:cubicBezTo>
              </a:path>
            </a:pathLst>
          </a:cu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 rot="17468050">
            <a:off x="4476460" y="1829997"/>
            <a:ext cx="1595087" cy="32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i="1" dirty="0">
                <a:solidFill>
                  <a:srgbClr val="333399"/>
                </a:solidFill>
                <a:cs typeface="Arial" charset="0"/>
              </a:rPr>
              <a:t>Canal du Japon</a:t>
            </a:r>
          </a:p>
        </p:txBody>
      </p:sp>
      <p:sp>
        <p:nvSpPr>
          <p:cNvPr id="42" name="Text Box 34"/>
          <p:cNvSpPr txBox="1">
            <a:spLocks noChangeArrowheads="1"/>
          </p:cNvSpPr>
          <p:nvPr/>
        </p:nvSpPr>
        <p:spPr bwMode="auto">
          <a:xfrm>
            <a:off x="2393964" y="5830501"/>
            <a:ext cx="2664413" cy="37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>
                <a:solidFill>
                  <a:srgbClr val="333399"/>
                </a:solidFill>
                <a:cs typeface="Arial" charset="0"/>
              </a:rPr>
              <a:t>Mer Méditerranée</a:t>
            </a:r>
          </a:p>
        </p:txBody>
      </p:sp>
      <p:sp>
        <p:nvSpPr>
          <p:cNvPr id="44" name="Text Box 86"/>
          <p:cNvSpPr txBox="1">
            <a:spLocks noChangeArrowheads="1"/>
          </p:cNvSpPr>
          <p:nvPr/>
        </p:nvSpPr>
        <p:spPr bwMode="auto">
          <a:xfrm>
            <a:off x="3862789" y="2481935"/>
            <a:ext cx="1006956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 err="1">
                <a:solidFill>
                  <a:srgbClr val="333399"/>
                </a:solidFill>
                <a:latin typeface="Arial Narrow" pitchFamily="34" charset="0"/>
              </a:rPr>
              <a:t>Fangassier</a:t>
            </a:r>
            <a:endParaRPr lang="fr-FR" sz="1000" b="1" i="1" dirty="0">
              <a:solidFill>
                <a:srgbClr val="333399"/>
              </a:solidFill>
              <a:latin typeface="Arial Narrow" pitchFamily="34" charset="0"/>
            </a:endParaRPr>
          </a:p>
        </p:txBody>
      </p:sp>
      <p:sp>
        <p:nvSpPr>
          <p:cNvPr id="45" name="Text Box 87"/>
          <p:cNvSpPr txBox="1">
            <a:spLocks noChangeArrowheads="1"/>
          </p:cNvSpPr>
          <p:nvPr/>
        </p:nvSpPr>
        <p:spPr bwMode="auto">
          <a:xfrm>
            <a:off x="3108265" y="2176850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Galabert</a:t>
            </a:r>
          </a:p>
        </p:txBody>
      </p:sp>
      <p:sp>
        <p:nvSpPr>
          <p:cNvPr id="46" name="Text Box 90"/>
          <p:cNvSpPr txBox="1">
            <a:spLocks noChangeArrowheads="1"/>
          </p:cNvSpPr>
          <p:nvPr/>
        </p:nvSpPr>
        <p:spPr bwMode="auto">
          <a:xfrm>
            <a:off x="4166668" y="3331651"/>
            <a:ext cx="880739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 err="1">
                <a:solidFill>
                  <a:srgbClr val="333399"/>
                </a:solidFill>
                <a:latin typeface="Arial Narrow" pitchFamily="34" charset="0"/>
              </a:rPr>
              <a:t>Rascaillan</a:t>
            </a:r>
            <a:endParaRPr lang="fr-FR" sz="1000" b="1" i="1" dirty="0">
              <a:solidFill>
                <a:srgbClr val="333399"/>
              </a:solidFill>
              <a:latin typeface="Arial Narrow" pitchFamily="34" charset="0"/>
            </a:endParaRPr>
          </a:p>
        </p:txBody>
      </p:sp>
      <p:sp>
        <p:nvSpPr>
          <p:cNvPr id="47" name="Text Box 91"/>
          <p:cNvSpPr txBox="1">
            <a:spLocks noChangeArrowheads="1"/>
          </p:cNvSpPr>
          <p:nvPr/>
        </p:nvSpPr>
        <p:spPr bwMode="auto">
          <a:xfrm>
            <a:off x="2921020" y="4812077"/>
            <a:ext cx="879351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Beauduc</a:t>
            </a:r>
          </a:p>
        </p:txBody>
      </p:sp>
      <p:sp>
        <p:nvSpPr>
          <p:cNvPr id="49" name="Text Box 99"/>
          <p:cNvSpPr txBox="1">
            <a:spLocks noChangeArrowheads="1"/>
          </p:cNvSpPr>
          <p:nvPr/>
        </p:nvSpPr>
        <p:spPr bwMode="auto">
          <a:xfrm>
            <a:off x="2691709" y="3960924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>
                <a:solidFill>
                  <a:srgbClr val="333399"/>
                </a:solidFill>
                <a:latin typeface="Arial Narrow" pitchFamily="34" charset="0"/>
              </a:rPr>
              <a:t>Sablons</a:t>
            </a:r>
          </a:p>
        </p:txBody>
      </p:sp>
      <p:sp>
        <p:nvSpPr>
          <p:cNvPr id="50" name="Freeform 102"/>
          <p:cNvSpPr>
            <a:spLocks/>
          </p:cNvSpPr>
          <p:nvPr/>
        </p:nvSpPr>
        <p:spPr bwMode="auto">
          <a:xfrm>
            <a:off x="2206937" y="526150"/>
            <a:ext cx="3142924" cy="1672808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000"/>
              <a:gd name="T64" fmla="*/ 0 h 10000"/>
              <a:gd name="T65" fmla="*/ 10000 w 10000"/>
              <a:gd name="T66" fmla="*/ 10000 h 1000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000" h="10000">
                <a:moveTo>
                  <a:pt x="18" y="9"/>
                </a:moveTo>
                <a:cubicBezTo>
                  <a:pt x="8314" y="9"/>
                  <a:pt x="327" y="0"/>
                  <a:pt x="9435" y="0"/>
                </a:cubicBezTo>
                <a:cubicBezTo>
                  <a:pt x="9647" y="1374"/>
                  <a:pt x="9841" y="2009"/>
                  <a:pt x="10000" y="3242"/>
                </a:cubicBezTo>
                <a:cubicBezTo>
                  <a:pt x="9881" y="3577"/>
                  <a:pt x="9351" y="3718"/>
                  <a:pt x="9153" y="3718"/>
                </a:cubicBezTo>
                <a:cubicBezTo>
                  <a:pt x="9029" y="4044"/>
                  <a:pt x="8822" y="3313"/>
                  <a:pt x="8694" y="3630"/>
                </a:cubicBezTo>
                <a:cubicBezTo>
                  <a:pt x="8500" y="4115"/>
                  <a:pt x="8420" y="3903"/>
                  <a:pt x="8288" y="4934"/>
                </a:cubicBezTo>
                <a:cubicBezTo>
                  <a:pt x="8248" y="5048"/>
                  <a:pt x="8027" y="6493"/>
                  <a:pt x="7992" y="6617"/>
                </a:cubicBezTo>
                <a:cubicBezTo>
                  <a:pt x="7793" y="6643"/>
                  <a:pt x="7793" y="6537"/>
                  <a:pt x="7582" y="6590"/>
                </a:cubicBezTo>
                <a:cubicBezTo>
                  <a:pt x="7462" y="6220"/>
                  <a:pt x="7489" y="6300"/>
                  <a:pt x="7370" y="6009"/>
                </a:cubicBezTo>
                <a:cubicBezTo>
                  <a:pt x="7259" y="5789"/>
                  <a:pt x="7052" y="5551"/>
                  <a:pt x="6933" y="5348"/>
                </a:cubicBezTo>
                <a:cubicBezTo>
                  <a:pt x="6906" y="5304"/>
                  <a:pt x="6655" y="4819"/>
                  <a:pt x="6470" y="4396"/>
                </a:cubicBezTo>
                <a:cubicBezTo>
                  <a:pt x="6117" y="4344"/>
                  <a:pt x="6187" y="4361"/>
                  <a:pt x="5914" y="4396"/>
                </a:cubicBezTo>
                <a:cubicBezTo>
                  <a:pt x="5596" y="4264"/>
                  <a:pt x="5896" y="4379"/>
                  <a:pt x="5560" y="4220"/>
                </a:cubicBezTo>
                <a:cubicBezTo>
                  <a:pt x="4960" y="4696"/>
                  <a:pt x="4828" y="4846"/>
                  <a:pt x="4510" y="4978"/>
                </a:cubicBezTo>
                <a:cubicBezTo>
                  <a:pt x="3875" y="4960"/>
                  <a:pt x="4396" y="5243"/>
                  <a:pt x="2909" y="5164"/>
                </a:cubicBezTo>
                <a:cubicBezTo>
                  <a:pt x="2790" y="5895"/>
                  <a:pt x="2732" y="5330"/>
                  <a:pt x="2701" y="5577"/>
                </a:cubicBezTo>
                <a:cubicBezTo>
                  <a:pt x="2670" y="5850"/>
                  <a:pt x="2648" y="5921"/>
                  <a:pt x="2604" y="6493"/>
                </a:cubicBezTo>
                <a:cubicBezTo>
                  <a:pt x="2551" y="7128"/>
                  <a:pt x="2507" y="7974"/>
                  <a:pt x="2445" y="9031"/>
                </a:cubicBezTo>
                <a:cubicBezTo>
                  <a:pt x="2405" y="9648"/>
                  <a:pt x="2418" y="9225"/>
                  <a:pt x="2365" y="10000"/>
                </a:cubicBezTo>
                <a:cubicBezTo>
                  <a:pt x="1306" y="7833"/>
                  <a:pt x="909" y="7093"/>
                  <a:pt x="9" y="6300"/>
                </a:cubicBezTo>
                <a:cubicBezTo>
                  <a:pt x="0" y="115"/>
                  <a:pt x="0" y="5965"/>
                  <a:pt x="18" y="9"/>
                </a:cubicBezTo>
                <a:close/>
              </a:path>
            </a:pathLst>
          </a:custGeom>
          <a:solidFill>
            <a:srgbClr val="339966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1" name="Freeform 16"/>
          <p:cNvSpPr>
            <a:spLocks/>
          </p:cNvSpPr>
          <p:nvPr/>
        </p:nvSpPr>
        <p:spPr bwMode="auto">
          <a:xfrm>
            <a:off x="2836415" y="926091"/>
            <a:ext cx="145633" cy="185704"/>
          </a:xfrm>
          <a:custGeom>
            <a:avLst/>
            <a:gdLst>
              <a:gd name="T0" fmla="*/ 2147483647 w 118"/>
              <a:gd name="T1" fmla="*/ 2147483647 h 139"/>
              <a:gd name="T2" fmla="*/ 0 w 118"/>
              <a:gd name="T3" fmla="*/ 2147483647 h 139"/>
              <a:gd name="T4" fmla="*/ 2147483647 w 118"/>
              <a:gd name="T5" fmla="*/ 0 h 139"/>
              <a:gd name="T6" fmla="*/ 0 60000 65536"/>
              <a:gd name="T7" fmla="*/ 0 60000 65536"/>
              <a:gd name="T8" fmla="*/ 0 60000 65536"/>
              <a:gd name="T9" fmla="*/ 0 w 118"/>
              <a:gd name="T10" fmla="*/ 0 h 139"/>
              <a:gd name="T11" fmla="*/ 118 w 118"/>
              <a:gd name="T12" fmla="*/ 139 h 1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139">
                <a:moveTo>
                  <a:pt x="118" y="139"/>
                </a:moveTo>
                <a:lnTo>
                  <a:pt x="0" y="62"/>
                </a:lnTo>
                <a:lnTo>
                  <a:pt x="108" y="0"/>
                </a:lnTo>
              </a:path>
            </a:pathLst>
          </a:custGeom>
          <a:noFill/>
          <a:ln w="508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Box 35"/>
          <p:cNvSpPr txBox="1">
            <a:spLocks noChangeArrowheads="1"/>
          </p:cNvSpPr>
          <p:nvPr/>
        </p:nvSpPr>
        <p:spPr bwMode="auto">
          <a:xfrm>
            <a:off x="751501" y="-65725"/>
            <a:ext cx="11440499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r>
              <a:rPr lang="fr-FR" sz="3600" dirty="0"/>
              <a:t>Restauration des échanges hydrauliques et biologiques </a:t>
            </a:r>
          </a:p>
        </p:txBody>
      </p:sp>
      <p:sp>
        <p:nvSpPr>
          <p:cNvPr id="53" name="AutoShape 103"/>
          <p:cNvSpPr>
            <a:spLocks noChangeArrowheads="1"/>
          </p:cNvSpPr>
          <p:nvPr/>
        </p:nvSpPr>
        <p:spPr bwMode="auto">
          <a:xfrm>
            <a:off x="6065333" y="5403087"/>
            <a:ext cx="126217" cy="333088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54" name="Text Box 104"/>
          <p:cNvSpPr txBox="1">
            <a:spLocks noChangeArrowheads="1"/>
          </p:cNvSpPr>
          <p:nvPr/>
        </p:nvSpPr>
        <p:spPr bwMode="auto">
          <a:xfrm>
            <a:off x="5939116" y="5089160"/>
            <a:ext cx="377262" cy="3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>
                <a:latin typeface="Arial Narrow" pitchFamily="34" charset="0"/>
              </a:rPr>
              <a:t>N</a:t>
            </a:r>
          </a:p>
        </p:txBody>
      </p:sp>
      <p:sp>
        <p:nvSpPr>
          <p:cNvPr id="55" name="Forme libre 78"/>
          <p:cNvSpPr>
            <a:spLocks/>
          </p:cNvSpPr>
          <p:nvPr/>
        </p:nvSpPr>
        <p:spPr bwMode="auto">
          <a:xfrm>
            <a:off x="2197011" y="1289599"/>
            <a:ext cx="876578" cy="736921"/>
          </a:xfrm>
          <a:custGeom>
            <a:avLst/>
            <a:gdLst>
              <a:gd name="T0" fmla="*/ 888707 w 1002757"/>
              <a:gd name="T1" fmla="*/ 716277 h 792957"/>
              <a:gd name="T2" fmla="*/ 898263 w 1002757"/>
              <a:gd name="T3" fmla="*/ 675553 h 792957"/>
              <a:gd name="T4" fmla="*/ 910208 w 1002757"/>
              <a:gd name="T5" fmla="*/ 625246 h 792957"/>
              <a:gd name="T6" fmla="*/ 919764 w 1002757"/>
              <a:gd name="T7" fmla="*/ 582125 h 792957"/>
              <a:gd name="T8" fmla="*/ 926931 w 1002757"/>
              <a:gd name="T9" fmla="*/ 522236 h 792957"/>
              <a:gd name="T10" fmla="*/ 950821 w 1002757"/>
              <a:gd name="T11" fmla="*/ 285074 h 792957"/>
              <a:gd name="T12" fmla="*/ 960377 w 1002757"/>
              <a:gd name="T13" fmla="*/ 215602 h 792957"/>
              <a:gd name="T14" fmla="*/ 1003379 w 1002757"/>
              <a:gd name="T15" fmla="*/ 67077 h 792957"/>
              <a:gd name="T16" fmla="*/ 883929 w 1002757"/>
              <a:gd name="T17" fmla="*/ 62285 h 792957"/>
              <a:gd name="T18" fmla="*/ 869595 w 1002757"/>
              <a:gd name="T19" fmla="*/ 138944 h 792957"/>
              <a:gd name="T20" fmla="*/ 857650 w 1002757"/>
              <a:gd name="T21" fmla="*/ 167691 h 792957"/>
              <a:gd name="T22" fmla="*/ 843315 w 1002757"/>
              <a:gd name="T23" fmla="*/ 289865 h 792957"/>
              <a:gd name="T24" fmla="*/ 802703 w 1002757"/>
              <a:gd name="T25" fmla="*/ 304238 h 792957"/>
              <a:gd name="T26" fmla="*/ 628307 w 1002757"/>
              <a:gd name="T27" fmla="*/ 294656 h 792957"/>
              <a:gd name="T28" fmla="*/ 599639 w 1002757"/>
              <a:gd name="T29" fmla="*/ 280283 h 792957"/>
              <a:gd name="T30" fmla="*/ 568582 w 1002757"/>
              <a:gd name="T31" fmla="*/ 268305 h 792957"/>
              <a:gd name="T32" fmla="*/ 542303 w 1002757"/>
              <a:gd name="T33" fmla="*/ 249140 h 792957"/>
              <a:gd name="T34" fmla="*/ 520802 w 1002757"/>
              <a:gd name="T35" fmla="*/ 208415 h 792957"/>
              <a:gd name="T36" fmla="*/ 508856 w 1002757"/>
              <a:gd name="T37" fmla="*/ 143734 h 792957"/>
              <a:gd name="T38" fmla="*/ 492134 w 1002757"/>
              <a:gd name="T39" fmla="*/ 45514 h 792957"/>
              <a:gd name="T40" fmla="*/ 430019 w 1002757"/>
              <a:gd name="T41" fmla="*/ 76658 h 792957"/>
              <a:gd name="T42" fmla="*/ 446743 w 1002757"/>
              <a:gd name="T43" fmla="*/ 112591 h 792957"/>
              <a:gd name="T44" fmla="*/ 408520 w 1002757"/>
              <a:gd name="T45" fmla="*/ 105405 h 792957"/>
              <a:gd name="T46" fmla="*/ 365517 w 1002757"/>
              <a:gd name="T47" fmla="*/ 74263 h 792957"/>
              <a:gd name="T48" fmla="*/ 315348 w 1002757"/>
              <a:gd name="T49" fmla="*/ 45514 h 792957"/>
              <a:gd name="T50" fmla="*/ 174395 w 1002757"/>
              <a:gd name="T51" fmla="*/ 33537 h 792957"/>
              <a:gd name="T52" fmla="*/ 136175 w 1002757"/>
              <a:gd name="T53" fmla="*/ 23957 h 792957"/>
              <a:gd name="T54" fmla="*/ 43001 w 1002757"/>
              <a:gd name="T55" fmla="*/ 9585 h 792957"/>
              <a:gd name="T56" fmla="*/ 4781 w 1002757"/>
              <a:gd name="T57" fmla="*/ 126966 h 792957"/>
              <a:gd name="T58" fmla="*/ 83614 w 1002757"/>
              <a:gd name="T59" fmla="*/ 103011 h 792957"/>
              <a:gd name="T60" fmla="*/ 119452 w 1002757"/>
              <a:gd name="T61" fmla="*/ 110198 h 792957"/>
              <a:gd name="T62" fmla="*/ 155285 w 1002757"/>
              <a:gd name="T63" fmla="*/ 117384 h 792957"/>
              <a:gd name="T64" fmla="*/ 207841 w 1002757"/>
              <a:gd name="T65" fmla="*/ 129362 h 792957"/>
              <a:gd name="T66" fmla="*/ 255622 w 1002757"/>
              <a:gd name="T67" fmla="*/ 143734 h 792957"/>
              <a:gd name="T68" fmla="*/ 284293 w 1002757"/>
              <a:gd name="T69" fmla="*/ 160504 h 792957"/>
              <a:gd name="T70" fmla="*/ 310571 w 1002757"/>
              <a:gd name="T71" fmla="*/ 184460 h 792957"/>
              <a:gd name="T72" fmla="*/ 339238 w 1002757"/>
              <a:gd name="T73" fmla="*/ 201228 h 792957"/>
              <a:gd name="T74" fmla="*/ 365517 w 1002757"/>
              <a:gd name="T75" fmla="*/ 225185 h 792957"/>
              <a:gd name="T76" fmla="*/ 396574 w 1002757"/>
              <a:gd name="T77" fmla="*/ 249140 h 792957"/>
              <a:gd name="T78" fmla="*/ 430019 w 1002757"/>
              <a:gd name="T79" fmla="*/ 270700 h 792957"/>
              <a:gd name="T80" fmla="*/ 456299 w 1002757"/>
              <a:gd name="T81" fmla="*/ 297052 h 792957"/>
              <a:gd name="T82" fmla="*/ 492134 w 1002757"/>
              <a:gd name="T83" fmla="*/ 325799 h 792957"/>
              <a:gd name="T84" fmla="*/ 530359 w 1002757"/>
              <a:gd name="T85" fmla="*/ 347359 h 792957"/>
              <a:gd name="T86" fmla="*/ 539915 w 1002757"/>
              <a:gd name="T87" fmla="*/ 361732 h 792957"/>
              <a:gd name="T88" fmla="*/ 556637 w 1002757"/>
              <a:gd name="T89" fmla="*/ 397665 h 792957"/>
              <a:gd name="T90" fmla="*/ 578138 w 1002757"/>
              <a:gd name="T91" fmla="*/ 450368 h 792957"/>
              <a:gd name="T92" fmla="*/ 606807 w 1002757"/>
              <a:gd name="T93" fmla="*/ 462347 h 792957"/>
              <a:gd name="T94" fmla="*/ 645030 w 1002757"/>
              <a:gd name="T95" fmla="*/ 479115 h 792957"/>
              <a:gd name="T96" fmla="*/ 676087 w 1002757"/>
              <a:gd name="T97" fmla="*/ 500676 h 792957"/>
              <a:gd name="T98" fmla="*/ 714311 w 1002757"/>
              <a:gd name="T99" fmla="*/ 515048 h 792957"/>
              <a:gd name="T100" fmla="*/ 735811 w 1002757"/>
              <a:gd name="T101" fmla="*/ 529422 h 792957"/>
              <a:gd name="T102" fmla="*/ 778814 w 1002757"/>
              <a:gd name="T103" fmla="*/ 536610 h 792957"/>
              <a:gd name="T104" fmla="*/ 797926 w 1002757"/>
              <a:gd name="T105" fmla="*/ 562961 h 792957"/>
              <a:gd name="T106" fmla="*/ 833760 w 1002757"/>
              <a:gd name="T107" fmla="*/ 603685 h 792957"/>
              <a:gd name="T108" fmla="*/ 855262 w 1002757"/>
              <a:gd name="T109" fmla="*/ 644411 h 792957"/>
              <a:gd name="T110" fmla="*/ 874373 w 1002757"/>
              <a:gd name="T111" fmla="*/ 728255 h 79295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2757"/>
              <a:gd name="T169" fmla="*/ 0 h 792957"/>
              <a:gd name="T170" fmla="*/ 1002757 w 1002757"/>
              <a:gd name="T171" fmla="*/ 792957 h 79295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2757" h="792957">
                <a:moveTo>
                  <a:pt x="864394" y="792957"/>
                </a:moveTo>
                <a:cubicBezTo>
                  <a:pt x="867867" y="779066"/>
                  <a:pt x="877491" y="739776"/>
                  <a:pt x="881063" y="726282"/>
                </a:cubicBezTo>
                <a:cubicBezTo>
                  <a:pt x="881888" y="721330"/>
                  <a:pt x="884841" y="716917"/>
                  <a:pt x="885825" y="711994"/>
                </a:cubicBezTo>
                <a:cubicBezTo>
                  <a:pt x="888698" y="697627"/>
                  <a:pt x="886926" y="703927"/>
                  <a:pt x="890588" y="692944"/>
                </a:cubicBezTo>
                <a:cubicBezTo>
                  <a:pt x="891382" y="688182"/>
                  <a:pt x="891922" y="683370"/>
                  <a:pt x="892969" y="678657"/>
                </a:cubicBezTo>
                <a:cubicBezTo>
                  <a:pt x="893513" y="676207"/>
                  <a:pt x="894806" y="673963"/>
                  <a:pt x="895350" y="671513"/>
                </a:cubicBezTo>
                <a:cubicBezTo>
                  <a:pt x="896261" y="667414"/>
                  <a:pt x="897921" y="652815"/>
                  <a:pt x="900113" y="647700"/>
                </a:cubicBezTo>
                <a:cubicBezTo>
                  <a:pt x="901240" y="645070"/>
                  <a:pt x="903288" y="642938"/>
                  <a:pt x="904875" y="640557"/>
                </a:cubicBezTo>
                <a:cubicBezTo>
                  <a:pt x="905669" y="634207"/>
                  <a:pt x="906111" y="627803"/>
                  <a:pt x="907256" y="621507"/>
                </a:cubicBezTo>
                <a:cubicBezTo>
                  <a:pt x="907705" y="619037"/>
                  <a:pt x="909146" y="616824"/>
                  <a:pt x="909638" y="614363"/>
                </a:cubicBezTo>
                <a:cubicBezTo>
                  <a:pt x="910739" y="608859"/>
                  <a:pt x="910918" y="603198"/>
                  <a:pt x="912019" y="597694"/>
                </a:cubicBezTo>
                <a:cubicBezTo>
                  <a:pt x="916828" y="573645"/>
                  <a:pt x="912056" y="614078"/>
                  <a:pt x="916781" y="578644"/>
                </a:cubicBezTo>
                <a:cubicBezTo>
                  <a:pt x="917835" y="570737"/>
                  <a:pt x="918173" y="562747"/>
                  <a:pt x="919163" y="554832"/>
                </a:cubicBezTo>
                <a:cubicBezTo>
                  <a:pt x="919762" y="550041"/>
                  <a:pt x="920906" y="545330"/>
                  <a:pt x="921544" y="540544"/>
                </a:cubicBezTo>
                <a:cubicBezTo>
                  <a:pt x="922494" y="533419"/>
                  <a:pt x="923034" y="526245"/>
                  <a:pt x="923925" y="519113"/>
                </a:cubicBezTo>
                <a:cubicBezTo>
                  <a:pt x="930733" y="464646"/>
                  <a:pt x="921319" y="547314"/>
                  <a:pt x="928688" y="481013"/>
                </a:cubicBezTo>
                <a:cubicBezTo>
                  <a:pt x="929482" y="466725"/>
                  <a:pt x="930508" y="452449"/>
                  <a:pt x="931069" y="438150"/>
                </a:cubicBezTo>
                <a:cubicBezTo>
                  <a:pt x="934244" y="405209"/>
                  <a:pt x="944166" y="314722"/>
                  <a:pt x="947738" y="283369"/>
                </a:cubicBezTo>
                <a:cubicBezTo>
                  <a:pt x="953705" y="241603"/>
                  <a:pt x="946813" y="284155"/>
                  <a:pt x="952500" y="250032"/>
                </a:cubicBezTo>
                <a:cubicBezTo>
                  <a:pt x="953294" y="240507"/>
                  <a:pt x="953618" y="230931"/>
                  <a:pt x="954881" y="221457"/>
                </a:cubicBezTo>
                <a:cubicBezTo>
                  <a:pt x="955213" y="218969"/>
                  <a:pt x="956718" y="216763"/>
                  <a:pt x="957263" y="214313"/>
                </a:cubicBezTo>
                <a:cubicBezTo>
                  <a:pt x="958310" y="209600"/>
                  <a:pt x="958697" y="204760"/>
                  <a:pt x="959644" y="200025"/>
                </a:cubicBezTo>
                <a:cubicBezTo>
                  <a:pt x="960286" y="196816"/>
                  <a:pt x="961422" y="193717"/>
                  <a:pt x="962025" y="190500"/>
                </a:cubicBezTo>
                <a:cubicBezTo>
                  <a:pt x="968772" y="168275"/>
                  <a:pt x="993378" y="88900"/>
                  <a:pt x="1000125" y="66675"/>
                </a:cubicBezTo>
                <a:cubicBezTo>
                  <a:pt x="1002757" y="58778"/>
                  <a:pt x="1002506" y="62042"/>
                  <a:pt x="1002506" y="57150"/>
                </a:cubicBezTo>
                <a:lnTo>
                  <a:pt x="883444" y="54769"/>
                </a:lnTo>
                <a:cubicBezTo>
                  <a:pt x="882650" y="57150"/>
                  <a:pt x="881512" y="59443"/>
                  <a:pt x="881063" y="61913"/>
                </a:cubicBezTo>
                <a:cubicBezTo>
                  <a:pt x="877650" y="80683"/>
                  <a:pt x="879544" y="82928"/>
                  <a:pt x="876300" y="102394"/>
                </a:cubicBezTo>
                <a:cubicBezTo>
                  <a:pt x="875887" y="104870"/>
                  <a:pt x="874463" y="107088"/>
                  <a:pt x="873919" y="109538"/>
                </a:cubicBezTo>
                <a:cubicBezTo>
                  <a:pt x="867506" y="138397"/>
                  <a:pt x="876399" y="109242"/>
                  <a:pt x="866775" y="138113"/>
                </a:cubicBezTo>
                <a:lnTo>
                  <a:pt x="862013" y="152400"/>
                </a:lnTo>
                <a:cubicBezTo>
                  <a:pt x="861219" y="154781"/>
                  <a:pt x="861023" y="157455"/>
                  <a:pt x="859631" y="159544"/>
                </a:cubicBezTo>
                <a:lnTo>
                  <a:pt x="854869" y="166688"/>
                </a:lnTo>
                <a:cubicBezTo>
                  <a:pt x="854075" y="171450"/>
                  <a:pt x="852993" y="176174"/>
                  <a:pt x="852488" y="180975"/>
                </a:cubicBezTo>
                <a:cubicBezTo>
                  <a:pt x="849431" y="210010"/>
                  <a:pt x="850095" y="223982"/>
                  <a:pt x="847725" y="254794"/>
                </a:cubicBezTo>
                <a:cubicBezTo>
                  <a:pt x="847575" y="256739"/>
                  <a:pt x="845129" y="285100"/>
                  <a:pt x="840581" y="288132"/>
                </a:cubicBezTo>
                <a:cubicBezTo>
                  <a:pt x="838200" y="289719"/>
                  <a:pt x="836053" y="291732"/>
                  <a:pt x="833438" y="292894"/>
                </a:cubicBezTo>
                <a:cubicBezTo>
                  <a:pt x="828850" y="294933"/>
                  <a:pt x="823913" y="296069"/>
                  <a:pt x="819150" y="297657"/>
                </a:cubicBezTo>
                <a:cubicBezTo>
                  <a:pt x="808170" y="301317"/>
                  <a:pt x="814461" y="299547"/>
                  <a:pt x="800100" y="302419"/>
                </a:cubicBezTo>
                <a:lnTo>
                  <a:pt x="731044" y="300038"/>
                </a:lnTo>
                <a:cubicBezTo>
                  <a:pt x="701678" y="299148"/>
                  <a:pt x="672282" y="299089"/>
                  <a:pt x="642938" y="297657"/>
                </a:cubicBezTo>
                <a:cubicBezTo>
                  <a:pt x="641250" y="297575"/>
                  <a:pt x="628639" y="294079"/>
                  <a:pt x="626269" y="292894"/>
                </a:cubicBezTo>
                <a:cubicBezTo>
                  <a:pt x="623709" y="291614"/>
                  <a:pt x="621740" y="289294"/>
                  <a:pt x="619125" y="288132"/>
                </a:cubicBezTo>
                <a:cubicBezTo>
                  <a:pt x="614538" y="286093"/>
                  <a:pt x="609015" y="286153"/>
                  <a:pt x="604838" y="283369"/>
                </a:cubicBezTo>
                <a:cubicBezTo>
                  <a:pt x="602457" y="281782"/>
                  <a:pt x="600309" y="279769"/>
                  <a:pt x="597694" y="278607"/>
                </a:cubicBezTo>
                <a:cubicBezTo>
                  <a:pt x="593106" y="276568"/>
                  <a:pt x="588169" y="275432"/>
                  <a:pt x="583406" y="273844"/>
                </a:cubicBezTo>
                <a:cubicBezTo>
                  <a:pt x="581025" y="273050"/>
                  <a:pt x="578508" y="272586"/>
                  <a:pt x="576263" y="271463"/>
                </a:cubicBezTo>
                <a:cubicBezTo>
                  <a:pt x="573088" y="269875"/>
                  <a:pt x="569820" y="268461"/>
                  <a:pt x="566738" y="266700"/>
                </a:cubicBezTo>
                <a:cubicBezTo>
                  <a:pt x="564253" y="265280"/>
                  <a:pt x="562154" y="263218"/>
                  <a:pt x="559594" y="261938"/>
                </a:cubicBezTo>
                <a:cubicBezTo>
                  <a:pt x="557349" y="260816"/>
                  <a:pt x="554831" y="260351"/>
                  <a:pt x="552450" y="259557"/>
                </a:cubicBezTo>
                <a:cubicBezTo>
                  <a:pt x="533395" y="246853"/>
                  <a:pt x="556423" y="263529"/>
                  <a:pt x="540544" y="247650"/>
                </a:cubicBezTo>
                <a:cubicBezTo>
                  <a:pt x="538520" y="245626"/>
                  <a:pt x="535781" y="244475"/>
                  <a:pt x="533400" y="242888"/>
                </a:cubicBezTo>
                <a:cubicBezTo>
                  <a:pt x="527733" y="225885"/>
                  <a:pt x="531423" y="232777"/>
                  <a:pt x="523875" y="221457"/>
                </a:cubicBezTo>
                <a:lnTo>
                  <a:pt x="519113" y="207169"/>
                </a:lnTo>
                <a:cubicBezTo>
                  <a:pt x="518319" y="204788"/>
                  <a:pt x="517223" y="202486"/>
                  <a:pt x="516731" y="200025"/>
                </a:cubicBezTo>
                <a:cubicBezTo>
                  <a:pt x="506867" y="150700"/>
                  <a:pt x="516142" y="200654"/>
                  <a:pt x="509588" y="154782"/>
                </a:cubicBezTo>
                <a:cubicBezTo>
                  <a:pt x="509016" y="150775"/>
                  <a:pt x="507822" y="146876"/>
                  <a:pt x="507206" y="142875"/>
                </a:cubicBezTo>
                <a:cubicBezTo>
                  <a:pt x="506233" y="136550"/>
                  <a:pt x="505798" y="130150"/>
                  <a:pt x="504825" y="123825"/>
                </a:cubicBezTo>
                <a:cubicBezTo>
                  <a:pt x="501139" y="99864"/>
                  <a:pt x="502705" y="124834"/>
                  <a:pt x="500063" y="90488"/>
                </a:cubicBezTo>
                <a:cubicBezTo>
                  <a:pt x="496687" y="46599"/>
                  <a:pt x="509102" y="57623"/>
                  <a:pt x="490538" y="45244"/>
                </a:cubicBezTo>
                <a:cubicBezTo>
                  <a:pt x="481410" y="37306"/>
                  <a:pt x="455613" y="42466"/>
                  <a:pt x="445294" y="42863"/>
                </a:cubicBezTo>
                <a:cubicBezTo>
                  <a:pt x="435045" y="46279"/>
                  <a:pt x="440585" y="44635"/>
                  <a:pt x="428625" y="47625"/>
                </a:cubicBezTo>
                <a:cubicBezTo>
                  <a:pt x="424436" y="60195"/>
                  <a:pt x="424637" y="56263"/>
                  <a:pt x="428625" y="76200"/>
                </a:cubicBezTo>
                <a:cubicBezTo>
                  <a:pt x="429610" y="81123"/>
                  <a:pt x="430603" y="86311"/>
                  <a:pt x="433388" y="90488"/>
                </a:cubicBezTo>
                <a:cubicBezTo>
                  <a:pt x="434975" y="92869"/>
                  <a:pt x="436870" y="95072"/>
                  <a:pt x="438150" y="97632"/>
                </a:cubicBezTo>
                <a:cubicBezTo>
                  <a:pt x="448004" y="117341"/>
                  <a:pt x="431649" y="91453"/>
                  <a:pt x="445294" y="111919"/>
                </a:cubicBezTo>
                <a:cubicBezTo>
                  <a:pt x="444500" y="115094"/>
                  <a:pt x="445840" y="119980"/>
                  <a:pt x="442913" y="121444"/>
                </a:cubicBezTo>
                <a:cubicBezTo>
                  <a:pt x="438679" y="123561"/>
                  <a:pt x="424844" y="116318"/>
                  <a:pt x="421481" y="114300"/>
                </a:cubicBezTo>
                <a:cubicBezTo>
                  <a:pt x="416573" y="111355"/>
                  <a:pt x="411773" y="108209"/>
                  <a:pt x="407194" y="104775"/>
                </a:cubicBezTo>
                <a:cubicBezTo>
                  <a:pt x="404019" y="102394"/>
                  <a:pt x="401115" y="99601"/>
                  <a:pt x="397669" y="97632"/>
                </a:cubicBezTo>
                <a:cubicBezTo>
                  <a:pt x="381753" y="88537"/>
                  <a:pt x="400757" y="106219"/>
                  <a:pt x="378619" y="88107"/>
                </a:cubicBezTo>
                <a:cubicBezTo>
                  <a:pt x="373406" y="83842"/>
                  <a:pt x="369935" y="77555"/>
                  <a:pt x="364331" y="73819"/>
                </a:cubicBezTo>
                <a:cubicBezTo>
                  <a:pt x="361950" y="72232"/>
                  <a:pt x="359803" y="70219"/>
                  <a:pt x="357188" y="69057"/>
                </a:cubicBezTo>
                <a:cubicBezTo>
                  <a:pt x="352600" y="67018"/>
                  <a:pt x="342900" y="64294"/>
                  <a:pt x="342900" y="64294"/>
                </a:cubicBezTo>
                <a:cubicBezTo>
                  <a:pt x="297322" y="18716"/>
                  <a:pt x="355681" y="72816"/>
                  <a:pt x="314325" y="45244"/>
                </a:cubicBezTo>
                <a:cubicBezTo>
                  <a:pt x="309563" y="42069"/>
                  <a:pt x="305757" y="35939"/>
                  <a:pt x="300038" y="35719"/>
                </a:cubicBezTo>
                <a:lnTo>
                  <a:pt x="238125" y="33338"/>
                </a:lnTo>
                <a:cubicBezTo>
                  <a:pt x="205077" y="36092"/>
                  <a:pt x="209825" y="37126"/>
                  <a:pt x="173831" y="33338"/>
                </a:cubicBezTo>
                <a:cubicBezTo>
                  <a:pt x="170576" y="32995"/>
                  <a:pt x="167501" y="31667"/>
                  <a:pt x="164306" y="30957"/>
                </a:cubicBezTo>
                <a:cubicBezTo>
                  <a:pt x="153270" y="28504"/>
                  <a:pt x="153028" y="29095"/>
                  <a:pt x="142875" y="26194"/>
                </a:cubicBezTo>
                <a:cubicBezTo>
                  <a:pt x="140461" y="25504"/>
                  <a:pt x="138153" y="24473"/>
                  <a:pt x="135731" y="23813"/>
                </a:cubicBezTo>
                <a:cubicBezTo>
                  <a:pt x="129416" y="22091"/>
                  <a:pt x="123031" y="20638"/>
                  <a:pt x="116681" y="19050"/>
                </a:cubicBezTo>
                <a:cubicBezTo>
                  <a:pt x="105569" y="17066"/>
                  <a:pt x="81359" y="13494"/>
                  <a:pt x="69056" y="11907"/>
                </a:cubicBezTo>
                <a:lnTo>
                  <a:pt x="42863" y="9525"/>
                </a:lnTo>
                <a:cubicBezTo>
                  <a:pt x="35405" y="7039"/>
                  <a:pt x="26969" y="3822"/>
                  <a:pt x="19050" y="2382"/>
                </a:cubicBezTo>
                <a:cubicBezTo>
                  <a:pt x="13528" y="1378"/>
                  <a:pt x="7937" y="794"/>
                  <a:pt x="2381" y="0"/>
                </a:cubicBezTo>
                <a:cubicBezTo>
                  <a:pt x="0" y="20638"/>
                  <a:pt x="2779" y="108745"/>
                  <a:pt x="4763" y="126207"/>
                </a:cubicBezTo>
                <a:cubicBezTo>
                  <a:pt x="5554" y="123835"/>
                  <a:pt x="9520" y="107755"/>
                  <a:pt x="14288" y="104775"/>
                </a:cubicBezTo>
                <a:cubicBezTo>
                  <a:pt x="18545" y="102114"/>
                  <a:pt x="28575" y="100013"/>
                  <a:pt x="28575" y="100013"/>
                </a:cubicBezTo>
                <a:cubicBezTo>
                  <a:pt x="46831" y="100807"/>
                  <a:pt x="65124" y="100993"/>
                  <a:pt x="83344" y="102394"/>
                </a:cubicBezTo>
                <a:cubicBezTo>
                  <a:pt x="85847" y="102586"/>
                  <a:pt x="88018" y="104326"/>
                  <a:pt x="90488" y="104775"/>
                </a:cubicBezTo>
                <a:cubicBezTo>
                  <a:pt x="96784" y="105920"/>
                  <a:pt x="103226" y="106105"/>
                  <a:pt x="109538" y="107157"/>
                </a:cubicBezTo>
                <a:cubicBezTo>
                  <a:pt x="112766" y="107695"/>
                  <a:pt x="115843" y="108953"/>
                  <a:pt x="119063" y="109538"/>
                </a:cubicBezTo>
                <a:cubicBezTo>
                  <a:pt x="124585" y="110542"/>
                  <a:pt x="130195" y="110996"/>
                  <a:pt x="135731" y="111919"/>
                </a:cubicBezTo>
                <a:cubicBezTo>
                  <a:pt x="139724" y="112584"/>
                  <a:pt x="143711" y="113318"/>
                  <a:pt x="147638" y="114300"/>
                </a:cubicBezTo>
                <a:cubicBezTo>
                  <a:pt x="150073" y="114909"/>
                  <a:pt x="152320" y="116190"/>
                  <a:pt x="154781" y="116682"/>
                </a:cubicBezTo>
                <a:cubicBezTo>
                  <a:pt x="160285" y="117783"/>
                  <a:pt x="165894" y="118269"/>
                  <a:pt x="171450" y="119063"/>
                </a:cubicBezTo>
                <a:cubicBezTo>
                  <a:pt x="176213" y="120650"/>
                  <a:pt x="180868" y="122607"/>
                  <a:pt x="185738" y="123825"/>
                </a:cubicBezTo>
                <a:cubicBezTo>
                  <a:pt x="194306" y="125968"/>
                  <a:pt x="198093" y="127075"/>
                  <a:pt x="207169" y="128588"/>
                </a:cubicBezTo>
                <a:cubicBezTo>
                  <a:pt x="212705" y="129511"/>
                  <a:pt x="218282" y="130175"/>
                  <a:pt x="223838" y="130969"/>
                </a:cubicBezTo>
                <a:cubicBezTo>
                  <a:pt x="246840" y="138636"/>
                  <a:pt x="211069" y="126338"/>
                  <a:pt x="240506" y="138113"/>
                </a:cubicBezTo>
                <a:cubicBezTo>
                  <a:pt x="245167" y="139977"/>
                  <a:pt x="254794" y="142875"/>
                  <a:pt x="254794" y="142875"/>
                </a:cubicBezTo>
                <a:cubicBezTo>
                  <a:pt x="257175" y="144463"/>
                  <a:pt x="259739" y="145806"/>
                  <a:pt x="261938" y="147638"/>
                </a:cubicBezTo>
                <a:cubicBezTo>
                  <a:pt x="264525" y="149794"/>
                  <a:pt x="266137" y="153147"/>
                  <a:pt x="269081" y="154782"/>
                </a:cubicBezTo>
                <a:cubicBezTo>
                  <a:pt x="273469" y="157220"/>
                  <a:pt x="283369" y="159544"/>
                  <a:pt x="283369" y="159544"/>
                </a:cubicBezTo>
                <a:cubicBezTo>
                  <a:pt x="301107" y="171370"/>
                  <a:pt x="279321" y="156171"/>
                  <a:pt x="297656" y="171450"/>
                </a:cubicBezTo>
                <a:cubicBezTo>
                  <a:pt x="299855" y="173282"/>
                  <a:pt x="302419" y="174625"/>
                  <a:pt x="304800" y="176213"/>
                </a:cubicBezTo>
                <a:cubicBezTo>
                  <a:pt x="306388" y="178594"/>
                  <a:pt x="307328" y="181569"/>
                  <a:pt x="309563" y="183357"/>
                </a:cubicBezTo>
                <a:cubicBezTo>
                  <a:pt x="311523" y="184925"/>
                  <a:pt x="314512" y="184519"/>
                  <a:pt x="316706" y="185738"/>
                </a:cubicBezTo>
                <a:cubicBezTo>
                  <a:pt x="321710" y="188518"/>
                  <a:pt x="326231" y="192088"/>
                  <a:pt x="330994" y="195263"/>
                </a:cubicBezTo>
                <a:cubicBezTo>
                  <a:pt x="333375" y="196850"/>
                  <a:pt x="336114" y="198001"/>
                  <a:pt x="338138" y="200025"/>
                </a:cubicBezTo>
                <a:cubicBezTo>
                  <a:pt x="340519" y="202406"/>
                  <a:pt x="343125" y="204582"/>
                  <a:pt x="345281" y="207169"/>
                </a:cubicBezTo>
                <a:cubicBezTo>
                  <a:pt x="347113" y="209368"/>
                  <a:pt x="347890" y="212428"/>
                  <a:pt x="350044" y="214313"/>
                </a:cubicBezTo>
                <a:cubicBezTo>
                  <a:pt x="354351" y="218082"/>
                  <a:pt x="359752" y="220404"/>
                  <a:pt x="364331" y="223838"/>
                </a:cubicBezTo>
                <a:cubicBezTo>
                  <a:pt x="367506" y="226219"/>
                  <a:pt x="370843" y="228399"/>
                  <a:pt x="373856" y="230982"/>
                </a:cubicBezTo>
                <a:cubicBezTo>
                  <a:pt x="376413" y="233173"/>
                  <a:pt x="378342" y="236058"/>
                  <a:pt x="381000" y="238125"/>
                </a:cubicBezTo>
                <a:cubicBezTo>
                  <a:pt x="385518" y="241639"/>
                  <a:pt x="395288" y="247650"/>
                  <a:pt x="395288" y="247650"/>
                </a:cubicBezTo>
                <a:cubicBezTo>
                  <a:pt x="396875" y="250031"/>
                  <a:pt x="397705" y="253153"/>
                  <a:pt x="400050" y="254794"/>
                </a:cubicBezTo>
                <a:cubicBezTo>
                  <a:pt x="405866" y="258865"/>
                  <a:pt x="412750" y="261144"/>
                  <a:pt x="419100" y="264319"/>
                </a:cubicBezTo>
                <a:lnTo>
                  <a:pt x="428625" y="269082"/>
                </a:lnTo>
                <a:cubicBezTo>
                  <a:pt x="431006" y="270669"/>
                  <a:pt x="433630" y="271943"/>
                  <a:pt x="435769" y="273844"/>
                </a:cubicBezTo>
                <a:cubicBezTo>
                  <a:pt x="440803" y="278319"/>
                  <a:pt x="446319" y="282528"/>
                  <a:pt x="450056" y="288132"/>
                </a:cubicBezTo>
                <a:cubicBezTo>
                  <a:pt x="451644" y="290513"/>
                  <a:pt x="452795" y="293251"/>
                  <a:pt x="454819" y="295275"/>
                </a:cubicBezTo>
                <a:cubicBezTo>
                  <a:pt x="456843" y="297299"/>
                  <a:pt x="459764" y="298206"/>
                  <a:pt x="461963" y="300038"/>
                </a:cubicBezTo>
                <a:cubicBezTo>
                  <a:pt x="473854" y="309948"/>
                  <a:pt x="463695" y="305379"/>
                  <a:pt x="476250" y="309563"/>
                </a:cubicBezTo>
                <a:cubicBezTo>
                  <a:pt x="481013" y="314325"/>
                  <a:pt x="484934" y="320113"/>
                  <a:pt x="490538" y="323850"/>
                </a:cubicBezTo>
                <a:cubicBezTo>
                  <a:pt x="507935" y="335450"/>
                  <a:pt x="486066" y="321295"/>
                  <a:pt x="507206" y="333375"/>
                </a:cubicBezTo>
                <a:cubicBezTo>
                  <a:pt x="520133" y="340762"/>
                  <a:pt x="508395" y="336153"/>
                  <a:pt x="521494" y="340519"/>
                </a:cubicBezTo>
                <a:cubicBezTo>
                  <a:pt x="523875" y="342107"/>
                  <a:pt x="526614" y="343258"/>
                  <a:pt x="528638" y="345282"/>
                </a:cubicBezTo>
                <a:cubicBezTo>
                  <a:pt x="530661" y="347305"/>
                  <a:pt x="530538" y="352425"/>
                  <a:pt x="533400" y="352425"/>
                </a:cubicBezTo>
                <a:cubicBezTo>
                  <a:pt x="536477" y="352425"/>
                  <a:pt x="541768" y="334471"/>
                  <a:pt x="535781" y="352425"/>
                </a:cubicBezTo>
                <a:cubicBezTo>
                  <a:pt x="536575" y="354806"/>
                  <a:pt x="536944" y="357375"/>
                  <a:pt x="538163" y="359569"/>
                </a:cubicBezTo>
                <a:cubicBezTo>
                  <a:pt x="540943" y="364573"/>
                  <a:pt x="547688" y="373857"/>
                  <a:pt x="547688" y="373857"/>
                </a:cubicBezTo>
                <a:lnTo>
                  <a:pt x="552450" y="388144"/>
                </a:lnTo>
                <a:cubicBezTo>
                  <a:pt x="553244" y="390525"/>
                  <a:pt x="553325" y="393280"/>
                  <a:pt x="554831" y="395288"/>
                </a:cubicBezTo>
                <a:lnTo>
                  <a:pt x="561975" y="404813"/>
                </a:lnTo>
                <a:lnTo>
                  <a:pt x="573881" y="440532"/>
                </a:lnTo>
                <a:cubicBezTo>
                  <a:pt x="574675" y="442913"/>
                  <a:pt x="573882" y="446881"/>
                  <a:pt x="576263" y="447675"/>
                </a:cubicBezTo>
                <a:cubicBezTo>
                  <a:pt x="581025" y="449263"/>
                  <a:pt x="586373" y="449654"/>
                  <a:pt x="590550" y="452438"/>
                </a:cubicBezTo>
                <a:cubicBezTo>
                  <a:pt x="592931" y="454025"/>
                  <a:pt x="595134" y="455920"/>
                  <a:pt x="597694" y="457200"/>
                </a:cubicBezTo>
                <a:cubicBezTo>
                  <a:pt x="599939" y="458323"/>
                  <a:pt x="602593" y="458459"/>
                  <a:pt x="604838" y="459582"/>
                </a:cubicBezTo>
                <a:cubicBezTo>
                  <a:pt x="607397" y="460862"/>
                  <a:pt x="609366" y="463182"/>
                  <a:pt x="611981" y="464344"/>
                </a:cubicBezTo>
                <a:cubicBezTo>
                  <a:pt x="616569" y="466383"/>
                  <a:pt x="622092" y="466322"/>
                  <a:pt x="626269" y="469107"/>
                </a:cubicBezTo>
                <a:cubicBezTo>
                  <a:pt x="636136" y="475684"/>
                  <a:pt x="630637" y="473175"/>
                  <a:pt x="642938" y="476250"/>
                </a:cubicBezTo>
                <a:cubicBezTo>
                  <a:pt x="645319" y="477838"/>
                  <a:pt x="648293" y="478778"/>
                  <a:pt x="650081" y="481013"/>
                </a:cubicBezTo>
                <a:cubicBezTo>
                  <a:pt x="658271" y="491251"/>
                  <a:pt x="644785" y="486332"/>
                  <a:pt x="659606" y="492919"/>
                </a:cubicBezTo>
                <a:cubicBezTo>
                  <a:pt x="664194" y="494958"/>
                  <a:pt x="669717" y="494897"/>
                  <a:pt x="673894" y="497682"/>
                </a:cubicBezTo>
                <a:cubicBezTo>
                  <a:pt x="676275" y="499269"/>
                  <a:pt x="678423" y="501282"/>
                  <a:pt x="681038" y="502444"/>
                </a:cubicBezTo>
                <a:cubicBezTo>
                  <a:pt x="685625" y="504483"/>
                  <a:pt x="690563" y="505619"/>
                  <a:pt x="695325" y="507207"/>
                </a:cubicBezTo>
                <a:cubicBezTo>
                  <a:pt x="712432" y="512909"/>
                  <a:pt x="691093" y="505998"/>
                  <a:pt x="711994" y="511969"/>
                </a:cubicBezTo>
                <a:cubicBezTo>
                  <a:pt x="714408" y="512659"/>
                  <a:pt x="716757" y="513556"/>
                  <a:pt x="719138" y="514350"/>
                </a:cubicBezTo>
                <a:cubicBezTo>
                  <a:pt x="721519" y="515938"/>
                  <a:pt x="724083" y="517281"/>
                  <a:pt x="726281" y="519113"/>
                </a:cubicBezTo>
                <a:cubicBezTo>
                  <a:pt x="728868" y="521269"/>
                  <a:pt x="730481" y="524622"/>
                  <a:pt x="733425" y="526257"/>
                </a:cubicBezTo>
                <a:cubicBezTo>
                  <a:pt x="737814" y="528695"/>
                  <a:pt x="747713" y="531019"/>
                  <a:pt x="747713" y="531019"/>
                </a:cubicBezTo>
                <a:cubicBezTo>
                  <a:pt x="749451" y="529860"/>
                  <a:pt x="758715" y="522780"/>
                  <a:pt x="762000" y="523875"/>
                </a:cubicBezTo>
                <a:cubicBezTo>
                  <a:pt x="767430" y="525685"/>
                  <a:pt x="771525" y="530225"/>
                  <a:pt x="776288" y="533400"/>
                </a:cubicBezTo>
                <a:lnTo>
                  <a:pt x="783431" y="538163"/>
                </a:lnTo>
                <a:cubicBezTo>
                  <a:pt x="786606" y="542925"/>
                  <a:pt x="791146" y="547020"/>
                  <a:pt x="792956" y="552450"/>
                </a:cubicBezTo>
                <a:cubicBezTo>
                  <a:pt x="793750" y="554831"/>
                  <a:pt x="793946" y="557505"/>
                  <a:pt x="795338" y="559594"/>
                </a:cubicBezTo>
                <a:cubicBezTo>
                  <a:pt x="797206" y="562396"/>
                  <a:pt x="800325" y="564151"/>
                  <a:pt x="802481" y="566738"/>
                </a:cubicBezTo>
                <a:cubicBezTo>
                  <a:pt x="815415" y="582259"/>
                  <a:pt x="797249" y="564555"/>
                  <a:pt x="814388" y="583407"/>
                </a:cubicBezTo>
                <a:cubicBezTo>
                  <a:pt x="819673" y="589221"/>
                  <a:pt x="826697" y="593537"/>
                  <a:pt x="831056" y="600075"/>
                </a:cubicBezTo>
                <a:cubicBezTo>
                  <a:pt x="837407" y="609600"/>
                  <a:pt x="833438" y="605631"/>
                  <a:pt x="842963" y="611982"/>
                </a:cubicBezTo>
                <a:lnTo>
                  <a:pt x="850106" y="633413"/>
                </a:lnTo>
                <a:lnTo>
                  <a:pt x="852488" y="640557"/>
                </a:lnTo>
                <a:cubicBezTo>
                  <a:pt x="853282" y="645319"/>
                  <a:pt x="854135" y="650072"/>
                  <a:pt x="854869" y="654844"/>
                </a:cubicBezTo>
                <a:cubicBezTo>
                  <a:pt x="856071" y="662658"/>
                  <a:pt x="857412" y="675283"/>
                  <a:pt x="859631" y="683419"/>
                </a:cubicBezTo>
                <a:cubicBezTo>
                  <a:pt x="862409" y="694928"/>
                  <a:pt x="869951" y="713184"/>
                  <a:pt x="871538" y="723900"/>
                </a:cubicBezTo>
                <a:cubicBezTo>
                  <a:pt x="870744" y="731838"/>
                  <a:pt x="870088" y="739790"/>
                  <a:pt x="869156" y="747713"/>
                </a:cubicBezTo>
              </a:path>
            </a:pathLst>
          </a:custGeom>
          <a:solidFill>
            <a:srgbClr val="88ACF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56" name="Freeform 76"/>
          <p:cNvSpPr>
            <a:spLocks noChangeAspect="1"/>
          </p:cNvSpPr>
          <p:nvPr/>
        </p:nvSpPr>
        <p:spPr bwMode="auto">
          <a:xfrm>
            <a:off x="2277457" y="1255700"/>
            <a:ext cx="4227552" cy="4680917"/>
          </a:xfrm>
          <a:custGeom>
            <a:avLst/>
            <a:gdLst>
              <a:gd name="T0" fmla="*/ 2147483647 w 3048"/>
              <a:gd name="T1" fmla="*/ 2147483647 h 3176"/>
              <a:gd name="T2" fmla="*/ 2147483647 w 3048"/>
              <a:gd name="T3" fmla="*/ 0 h 3176"/>
              <a:gd name="T4" fmla="*/ 2147483647 w 3048"/>
              <a:gd name="T5" fmla="*/ 2147483647 h 3176"/>
              <a:gd name="T6" fmla="*/ 2147483647 w 3048"/>
              <a:gd name="T7" fmla="*/ 2147483647 h 3176"/>
              <a:gd name="T8" fmla="*/ 2147483647 w 3048"/>
              <a:gd name="T9" fmla="*/ 2147483647 h 3176"/>
              <a:gd name="T10" fmla="*/ 2147483647 w 3048"/>
              <a:gd name="T11" fmla="*/ 2147483647 h 3176"/>
              <a:gd name="T12" fmla="*/ 2147483647 w 3048"/>
              <a:gd name="T13" fmla="*/ 2147483647 h 3176"/>
              <a:gd name="T14" fmla="*/ 2147483647 w 3048"/>
              <a:gd name="T15" fmla="*/ 2147483647 h 3176"/>
              <a:gd name="T16" fmla="*/ 2147483647 w 3048"/>
              <a:gd name="T17" fmla="*/ 2147483647 h 3176"/>
              <a:gd name="T18" fmla="*/ 2147483647 w 3048"/>
              <a:gd name="T19" fmla="*/ 2147483647 h 3176"/>
              <a:gd name="T20" fmla="*/ 2147483647 w 3048"/>
              <a:gd name="T21" fmla="*/ 2147483647 h 3176"/>
              <a:gd name="T22" fmla="*/ 2147483647 w 3048"/>
              <a:gd name="T23" fmla="*/ 2147483647 h 3176"/>
              <a:gd name="T24" fmla="*/ 2147483647 w 3048"/>
              <a:gd name="T25" fmla="*/ 2147483647 h 3176"/>
              <a:gd name="T26" fmla="*/ 2147483647 w 3048"/>
              <a:gd name="T27" fmla="*/ 2147483647 h 3176"/>
              <a:gd name="T28" fmla="*/ 2147483647 w 3048"/>
              <a:gd name="T29" fmla="*/ 2147483647 h 3176"/>
              <a:gd name="T30" fmla="*/ 2147483647 w 3048"/>
              <a:gd name="T31" fmla="*/ 2147483647 h 3176"/>
              <a:gd name="T32" fmla="*/ 2147483647 w 3048"/>
              <a:gd name="T33" fmla="*/ 2147483647 h 3176"/>
              <a:gd name="T34" fmla="*/ 2147483647 w 3048"/>
              <a:gd name="T35" fmla="*/ 2147483647 h 3176"/>
              <a:gd name="T36" fmla="*/ 2147483647 w 3048"/>
              <a:gd name="T37" fmla="*/ 2147483647 h 3176"/>
              <a:gd name="T38" fmla="*/ 2147483647 w 3048"/>
              <a:gd name="T39" fmla="*/ 2147483647 h 3176"/>
              <a:gd name="T40" fmla="*/ 2147483647 w 3048"/>
              <a:gd name="T41" fmla="*/ 2147483647 h 3176"/>
              <a:gd name="T42" fmla="*/ 2147483647 w 3048"/>
              <a:gd name="T43" fmla="*/ 2147483647 h 3176"/>
              <a:gd name="T44" fmla="*/ 2147483647 w 3048"/>
              <a:gd name="T45" fmla="*/ 2147483647 h 3176"/>
              <a:gd name="T46" fmla="*/ 2147483647 w 3048"/>
              <a:gd name="T47" fmla="*/ 2147483647 h 3176"/>
              <a:gd name="T48" fmla="*/ 2147483647 w 3048"/>
              <a:gd name="T49" fmla="*/ 2147483647 h 3176"/>
              <a:gd name="T50" fmla="*/ 2147483647 w 3048"/>
              <a:gd name="T51" fmla="*/ 2147483647 h 3176"/>
              <a:gd name="T52" fmla="*/ 2147483647 w 3048"/>
              <a:gd name="T53" fmla="*/ 2147483647 h 3176"/>
              <a:gd name="T54" fmla="*/ 2147483647 w 3048"/>
              <a:gd name="T55" fmla="*/ 2147483647 h 3176"/>
              <a:gd name="T56" fmla="*/ 2147483647 w 3048"/>
              <a:gd name="T57" fmla="*/ 2147483647 h 3176"/>
              <a:gd name="T58" fmla="*/ 2147483647 w 3048"/>
              <a:gd name="T59" fmla="*/ 2147483647 h 3176"/>
              <a:gd name="T60" fmla="*/ 2147483647 w 3048"/>
              <a:gd name="T61" fmla="*/ 2147483647 h 3176"/>
              <a:gd name="T62" fmla="*/ 2147483647 w 3048"/>
              <a:gd name="T63" fmla="*/ 2147483647 h 3176"/>
              <a:gd name="T64" fmla="*/ 2147483647 w 3048"/>
              <a:gd name="T65" fmla="*/ 2147483647 h 3176"/>
              <a:gd name="T66" fmla="*/ 2147483647 w 3048"/>
              <a:gd name="T67" fmla="*/ 2147483647 h 3176"/>
              <a:gd name="T68" fmla="*/ 2147483647 w 3048"/>
              <a:gd name="T69" fmla="*/ 2147483647 h 3176"/>
              <a:gd name="T70" fmla="*/ 2147483647 w 3048"/>
              <a:gd name="T71" fmla="*/ 2147483647 h 3176"/>
              <a:gd name="T72" fmla="*/ 2147483647 w 3048"/>
              <a:gd name="T73" fmla="*/ 2147483647 h 3176"/>
              <a:gd name="T74" fmla="*/ 2147483647 w 3048"/>
              <a:gd name="T75" fmla="*/ 2147483647 h 3176"/>
              <a:gd name="T76" fmla="*/ 2147483647 w 3048"/>
              <a:gd name="T77" fmla="*/ 2147483647 h 3176"/>
              <a:gd name="T78" fmla="*/ 2147483647 w 3048"/>
              <a:gd name="T79" fmla="*/ 2147483647 h 3176"/>
              <a:gd name="T80" fmla="*/ 2147483647 w 3048"/>
              <a:gd name="T81" fmla="*/ 2147483647 h 3176"/>
              <a:gd name="T82" fmla="*/ 2147483647 w 3048"/>
              <a:gd name="T83" fmla="*/ 2147483647 h 3176"/>
              <a:gd name="T84" fmla="*/ 2147483647 w 3048"/>
              <a:gd name="T85" fmla="*/ 2147483647 h 3176"/>
              <a:gd name="T86" fmla="*/ 2147483647 w 3048"/>
              <a:gd name="T87" fmla="*/ 2147483647 h 3176"/>
              <a:gd name="T88" fmla="*/ 2147483647 w 3048"/>
              <a:gd name="T89" fmla="*/ 2147483647 h 3176"/>
              <a:gd name="T90" fmla="*/ 2147483647 w 3048"/>
              <a:gd name="T91" fmla="*/ 2147483647 h 3176"/>
              <a:gd name="T92" fmla="*/ 2147483647 w 3048"/>
              <a:gd name="T93" fmla="*/ 2147483647 h 3176"/>
              <a:gd name="T94" fmla="*/ 2147483647 w 3048"/>
              <a:gd name="T95" fmla="*/ 2147483647 h 3176"/>
              <a:gd name="T96" fmla="*/ 0 w 3048"/>
              <a:gd name="T97" fmla="*/ 2147483647 h 3176"/>
              <a:gd name="T98" fmla="*/ 2147483647 w 3048"/>
              <a:gd name="T99" fmla="*/ 2147483647 h 3176"/>
              <a:gd name="T100" fmla="*/ 2147483647 w 3048"/>
              <a:gd name="T101" fmla="*/ 2147483647 h 3176"/>
              <a:gd name="T102" fmla="*/ 2147483647 w 3048"/>
              <a:gd name="T103" fmla="*/ 2147483647 h 3176"/>
              <a:gd name="T104" fmla="*/ 2147483647 w 3048"/>
              <a:gd name="T105" fmla="*/ 2147483647 h 3176"/>
              <a:gd name="T106" fmla="*/ 2147483647 w 3048"/>
              <a:gd name="T107" fmla="*/ 2147483647 h 3176"/>
              <a:gd name="T108" fmla="*/ 2147483647 w 3048"/>
              <a:gd name="T109" fmla="*/ 2147483647 h 3176"/>
              <a:gd name="T110" fmla="*/ 2147483647 w 3048"/>
              <a:gd name="T111" fmla="*/ 2147483647 h 3176"/>
              <a:gd name="T112" fmla="*/ 2147483647 w 3048"/>
              <a:gd name="T113" fmla="*/ 2147483647 h 31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48"/>
              <a:gd name="T172" fmla="*/ 0 h 3176"/>
              <a:gd name="T173" fmla="*/ 3048 w 3048"/>
              <a:gd name="T174" fmla="*/ 3176 h 317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048" h="3176">
                <a:moveTo>
                  <a:pt x="586" y="72"/>
                </a:moveTo>
                <a:cubicBezTo>
                  <a:pt x="1055" y="80"/>
                  <a:pt x="887" y="118"/>
                  <a:pt x="1207" y="0"/>
                </a:cubicBezTo>
                <a:cubicBezTo>
                  <a:pt x="1329" y="34"/>
                  <a:pt x="1230" y="8"/>
                  <a:pt x="1400" y="21"/>
                </a:cubicBezTo>
                <a:cubicBezTo>
                  <a:pt x="1502" y="135"/>
                  <a:pt x="1516" y="136"/>
                  <a:pt x="1608" y="200"/>
                </a:cubicBezTo>
                <a:cubicBezTo>
                  <a:pt x="1668" y="309"/>
                  <a:pt x="1633" y="235"/>
                  <a:pt x="1742" y="283"/>
                </a:cubicBezTo>
                <a:cubicBezTo>
                  <a:pt x="1780" y="381"/>
                  <a:pt x="1767" y="466"/>
                  <a:pt x="1818" y="551"/>
                </a:cubicBezTo>
                <a:cubicBezTo>
                  <a:pt x="1865" y="655"/>
                  <a:pt x="1834" y="571"/>
                  <a:pt x="2038" y="882"/>
                </a:cubicBezTo>
                <a:cubicBezTo>
                  <a:pt x="2609" y="911"/>
                  <a:pt x="2470" y="875"/>
                  <a:pt x="2631" y="928"/>
                </a:cubicBezTo>
                <a:cubicBezTo>
                  <a:pt x="2793" y="979"/>
                  <a:pt x="2961" y="1126"/>
                  <a:pt x="3005" y="1190"/>
                </a:cubicBezTo>
                <a:cubicBezTo>
                  <a:pt x="3048" y="1255"/>
                  <a:pt x="3016" y="1237"/>
                  <a:pt x="2892" y="1311"/>
                </a:cubicBezTo>
                <a:cubicBezTo>
                  <a:pt x="2744" y="1256"/>
                  <a:pt x="2770" y="1241"/>
                  <a:pt x="2729" y="1262"/>
                </a:cubicBezTo>
                <a:cubicBezTo>
                  <a:pt x="2687" y="1288"/>
                  <a:pt x="2736" y="1362"/>
                  <a:pt x="2632" y="1455"/>
                </a:cubicBezTo>
                <a:cubicBezTo>
                  <a:pt x="2619" y="1486"/>
                  <a:pt x="2593" y="1509"/>
                  <a:pt x="2466" y="1555"/>
                </a:cubicBezTo>
                <a:cubicBezTo>
                  <a:pt x="2368" y="1648"/>
                  <a:pt x="2463" y="1536"/>
                  <a:pt x="2359" y="1634"/>
                </a:cubicBezTo>
                <a:cubicBezTo>
                  <a:pt x="2309" y="1666"/>
                  <a:pt x="2190" y="1548"/>
                  <a:pt x="2130" y="1516"/>
                </a:cubicBezTo>
                <a:cubicBezTo>
                  <a:pt x="2082" y="1486"/>
                  <a:pt x="2084" y="1448"/>
                  <a:pt x="2070" y="1453"/>
                </a:cubicBezTo>
                <a:cubicBezTo>
                  <a:pt x="2056" y="1458"/>
                  <a:pt x="2058" y="1520"/>
                  <a:pt x="2046" y="1547"/>
                </a:cubicBezTo>
                <a:cubicBezTo>
                  <a:pt x="2034" y="1574"/>
                  <a:pt x="2044" y="1580"/>
                  <a:pt x="1993" y="1612"/>
                </a:cubicBezTo>
                <a:cubicBezTo>
                  <a:pt x="1891" y="1708"/>
                  <a:pt x="1852" y="1695"/>
                  <a:pt x="1739" y="1739"/>
                </a:cubicBezTo>
                <a:cubicBezTo>
                  <a:pt x="1665" y="1713"/>
                  <a:pt x="1707" y="1724"/>
                  <a:pt x="1597" y="1698"/>
                </a:cubicBezTo>
                <a:cubicBezTo>
                  <a:pt x="1531" y="1726"/>
                  <a:pt x="1534" y="1708"/>
                  <a:pt x="1463" y="1711"/>
                </a:cubicBezTo>
                <a:cubicBezTo>
                  <a:pt x="1400" y="1812"/>
                  <a:pt x="1419" y="1832"/>
                  <a:pt x="1405" y="1872"/>
                </a:cubicBezTo>
                <a:cubicBezTo>
                  <a:pt x="1391" y="1912"/>
                  <a:pt x="1377" y="1936"/>
                  <a:pt x="1379" y="1950"/>
                </a:cubicBezTo>
                <a:cubicBezTo>
                  <a:pt x="1371" y="1986"/>
                  <a:pt x="1416" y="1940"/>
                  <a:pt x="1416" y="1955"/>
                </a:cubicBezTo>
                <a:cubicBezTo>
                  <a:pt x="1416" y="1971"/>
                  <a:pt x="1394" y="2011"/>
                  <a:pt x="1382" y="2046"/>
                </a:cubicBezTo>
                <a:cubicBezTo>
                  <a:pt x="1348" y="2135"/>
                  <a:pt x="1345" y="2130"/>
                  <a:pt x="1340" y="2168"/>
                </a:cubicBezTo>
                <a:cubicBezTo>
                  <a:pt x="1335" y="2207"/>
                  <a:pt x="1356" y="2240"/>
                  <a:pt x="1348" y="2275"/>
                </a:cubicBezTo>
                <a:cubicBezTo>
                  <a:pt x="1339" y="2311"/>
                  <a:pt x="1281" y="2343"/>
                  <a:pt x="1287" y="2384"/>
                </a:cubicBezTo>
                <a:cubicBezTo>
                  <a:pt x="1293" y="2426"/>
                  <a:pt x="1370" y="2462"/>
                  <a:pt x="1384" y="2525"/>
                </a:cubicBezTo>
                <a:cubicBezTo>
                  <a:pt x="1398" y="2587"/>
                  <a:pt x="1374" y="2671"/>
                  <a:pt x="1374" y="2762"/>
                </a:cubicBezTo>
                <a:cubicBezTo>
                  <a:pt x="1413" y="2751"/>
                  <a:pt x="1504" y="2742"/>
                  <a:pt x="1555" y="2754"/>
                </a:cubicBezTo>
                <a:cubicBezTo>
                  <a:pt x="1613" y="2764"/>
                  <a:pt x="1629" y="2810"/>
                  <a:pt x="1678" y="2832"/>
                </a:cubicBezTo>
                <a:cubicBezTo>
                  <a:pt x="1728" y="2853"/>
                  <a:pt x="1831" y="2905"/>
                  <a:pt x="1854" y="2886"/>
                </a:cubicBezTo>
                <a:cubicBezTo>
                  <a:pt x="1825" y="2725"/>
                  <a:pt x="1811" y="2771"/>
                  <a:pt x="1820" y="2720"/>
                </a:cubicBezTo>
                <a:cubicBezTo>
                  <a:pt x="1830" y="2669"/>
                  <a:pt x="1899" y="2611"/>
                  <a:pt x="1915" y="2577"/>
                </a:cubicBezTo>
                <a:cubicBezTo>
                  <a:pt x="1920" y="2536"/>
                  <a:pt x="1910" y="2544"/>
                  <a:pt x="1917" y="2517"/>
                </a:cubicBezTo>
                <a:cubicBezTo>
                  <a:pt x="1924" y="2490"/>
                  <a:pt x="1915" y="2501"/>
                  <a:pt x="1951" y="2387"/>
                </a:cubicBezTo>
                <a:cubicBezTo>
                  <a:pt x="2045" y="2377"/>
                  <a:pt x="1988" y="2379"/>
                  <a:pt x="2056" y="2387"/>
                </a:cubicBezTo>
                <a:cubicBezTo>
                  <a:pt x="2041" y="2509"/>
                  <a:pt x="2036" y="2526"/>
                  <a:pt x="2033" y="2569"/>
                </a:cubicBezTo>
                <a:cubicBezTo>
                  <a:pt x="2029" y="2612"/>
                  <a:pt x="2036" y="2618"/>
                  <a:pt x="2033" y="2650"/>
                </a:cubicBezTo>
                <a:cubicBezTo>
                  <a:pt x="2029" y="2681"/>
                  <a:pt x="2000" y="2693"/>
                  <a:pt x="2009" y="2759"/>
                </a:cubicBezTo>
                <a:cubicBezTo>
                  <a:pt x="2019" y="2825"/>
                  <a:pt x="2088" y="2987"/>
                  <a:pt x="2091" y="3045"/>
                </a:cubicBezTo>
                <a:cubicBezTo>
                  <a:pt x="2057" y="3092"/>
                  <a:pt x="2050" y="3095"/>
                  <a:pt x="2028" y="3110"/>
                </a:cubicBezTo>
                <a:cubicBezTo>
                  <a:pt x="2002" y="3122"/>
                  <a:pt x="1983" y="3112"/>
                  <a:pt x="1938" y="3118"/>
                </a:cubicBezTo>
                <a:cubicBezTo>
                  <a:pt x="1879" y="3127"/>
                  <a:pt x="1909" y="3176"/>
                  <a:pt x="1760" y="3147"/>
                </a:cubicBezTo>
                <a:cubicBezTo>
                  <a:pt x="1530" y="3093"/>
                  <a:pt x="1257" y="3054"/>
                  <a:pt x="1138" y="3027"/>
                </a:cubicBezTo>
                <a:cubicBezTo>
                  <a:pt x="971" y="2990"/>
                  <a:pt x="916" y="2966"/>
                  <a:pt x="649" y="2886"/>
                </a:cubicBezTo>
                <a:cubicBezTo>
                  <a:pt x="513" y="2818"/>
                  <a:pt x="326" y="2703"/>
                  <a:pt x="168" y="2507"/>
                </a:cubicBezTo>
                <a:cubicBezTo>
                  <a:pt x="129" y="2432"/>
                  <a:pt x="21" y="2357"/>
                  <a:pt x="0" y="2273"/>
                </a:cubicBezTo>
                <a:cubicBezTo>
                  <a:pt x="8" y="2217"/>
                  <a:pt x="4" y="2035"/>
                  <a:pt x="58" y="1965"/>
                </a:cubicBezTo>
                <a:cubicBezTo>
                  <a:pt x="181" y="1803"/>
                  <a:pt x="519" y="1728"/>
                  <a:pt x="737" y="1588"/>
                </a:cubicBezTo>
                <a:cubicBezTo>
                  <a:pt x="854" y="1540"/>
                  <a:pt x="748" y="1551"/>
                  <a:pt x="835" y="1474"/>
                </a:cubicBezTo>
                <a:cubicBezTo>
                  <a:pt x="825" y="1374"/>
                  <a:pt x="823" y="1245"/>
                  <a:pt x="784" y="1150"/>
                </a:cubicBezTo>
                <a:cubicBezTo>
                  <a:pt x="664" y="772"/>
                  <a:pt x="695" y="855"/>
                  <a:pt x="508" y="533"/>
                </a:cubicBezTo>
                <a:cubicBezTo>
                  <a:pt x="532" y="354"/>
                  <a:pt x="531" y="314"/>
                  <a:pt x="548" y="241"/>
                </a:cubicBezTo>
                <a:cubicBezTo>
                  <a:pt x="556" y="177"/>
                  <a:pt x="556" y="177"/>
                  <a:pt x="562" y="149"/>
                </a:cubicBezTo>
                <a:cubicBezTo>
                  <a:pt x="574" y="108"/>
                  <a:pt x="564" y="140"/>
                  <a:pt x="586" y="72"/>
                </a:cubicBezTo>
                <a:close/>
              </a:path>
            </a:pathLst>
          </a:custGeom>
          <a:noFill/>
          <a:ln w="50800" cap="flat">
            <a:solidFill>
              <a:srgbClr val="00CC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7" name="Freeform 14"/>
          <p:cNvSpPr>
            <a:spLocks noChangeAspect="1"/>
          </p:cNvSpPr>
          <p:nvPr/>
        </p:nvSpPr>
        <p:spPr bwMode="auto">
          <a:xfrm>
            <a:off x="2954309" y="1146733"/>
            <a:ext cx="1176169" cy="4445004"/>
          </a:xfrm>
          <a:custGeom>
            <a:avLst/>
            <a:gdLst>
              <a:gd name="T0" fmla="*/ 2147483647 w 10366"/>
              <a:gd name="T1" fmla="*/ 0 h 10299"/>
              <a:gd name="T2" fmla="*/ 2147483647 w 10366"/>
              <a:gd name="T3" fmla="*/ 2147483647 h 10299"/>
              <a:gd name="T4" fmla="*/ 2147483647 w 10366"/>
              <a:gd name="T5" fmla="*/ 2147483647 h 10299"/>
              <a:gd name="T6" fmla="*/ 2147483647 w 10366"/>
              <a:gd name="T7" fmla="*/ 2147483647 h 10299"/>
              <a:gd name="T8" fmla="*/ 2147483647 w 10366"/>
              <a:gd name="T9" fmla="*/ 2147483647 h 10299"/>
              <a:gd name="T10" fmla="*/ 2147483647 w 10366"/>
              <a:gd name="T11" fmla="*/ 2147483647 h 10299"/>
              <a:gd name="T12" fmla="*/ 2147483647 w 10366"/>
              <a:gd name="T13" fmla="*/ 2147483647 h 10299"/>
              <a:gd name="T14" fmla="*/ 2147483647 w 10366"/>
              <a:gd name="T15" fmla="*/ 2147483647 h 10299"/>
              <a:gd name="T16" fmla="*/ 2147483647 w 10366"/>
              <a:gd name="T17" fmla="*/ 2147483647 h 10299"/>
              <a:gd name="T18" fmla="*/ 2147483647 w 10366"/>
              <a:gd name="T19" fmla="*/ 2147483647 h 10299"/>
              <a:gd name="T20" fmla="*/ 2147483647 w 10366"/>
              <a:gd name="T21" fmla="*/ 2147483647 h 10299"/>
              <a:gd name="T22" fmla="*/ 2147483647 w 10366"/>
              <a:gd name="T23" fmla="*/ 2147483647 h 10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366"/>
              <a:gd name="T37" fmla="*/ 0 h 10299"/>
              <a:gd name="T38" fmla="*/ 10366 w 10366"/>
              <a:gd name="T39" fmla="*/ 10299 h 1029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366" h="10299">
                <a:moveTo>
                  <a:pt x="247" y="0"/>
                </a:moveTo>
                <a:cubicBezTo>
                  <a:pt x="247" y="50"/>
                  <a:pt x="0" y="86"/>
                  <a:pt x="247" y="149"/>
                </a:cubicBezTo>
                <a:cubicBezTo>
                  <a:pt x="725" y="537"/>
                  <a:pt x="445" y="995"/>
                  <a:pt x="247" y="1346"/>
                </a:cubicBezTo>
                <a:cubicBezTo>
                  <a:pt x="1283" y="1701"/>
                  <a:pt x="5607" y="2013"/>
                  <a:pt x="7016" y="2431"/>
                </a:cubicBezTo>
                <a:cubicBezTo>
                  <a:pt x="8426" y="2849"/>
                  <a:pt x="8643" y="3446"/>
                  <a:pt x="8704" y="3855"/>
                </a:cubicBezTo>
                <a:cubicBezTo>
                  <a:pt x="8631" y="4310"/>
                  <a:pt x="7163" y="4432"/>
                  <a:pt x="7407" y="4880"/>
                </a:cubicBezTo>
                <a:cubicBezTo>
                  <a:pt x="7652" y="5329"/>
                  <a:pt x="9767" y="6134"/>
                  <a:pt x="10146" y="6539"/>
                </a:cubicBezTo>
                <a:cubicBezTo>
                  <a:pt x="9694" y="6929"/>
                  <a:pt x="10366" y="6804"/>
                  <a:pt x="9694" y="7308"/>
                </a:cubicBezTo>
                <a:cubicBezTo>
                  <a:pt x="10023" y="7658"/>
                  <a:pt x="8312" y="7565"/>
                  <a:pt x="7823" y="7760"/>
                </a:cubicBezTo>
                <a:cubicBezTo>
                  <a:pt x="7334" y="7954"/>
                  <a:pt x="6942" y="8251"/>
                  <a:pt x="6747" y="8472"/>
                </a:cubicBezTo>
                <a:cubicBezTo>
                  <a:pt x="6551" y="8693"/>
                  <a:pt x="6638" y="8775"/>
                  <a:pt x="6650" y="9079"/>
                </a:cubicBezTo>
                <a:cubicBezTo>
                  <a:pt x="6662" y="9382"/>
                  <a:pt x="6796" y="10045"/>
                  <a:pt x="6832" y="10299"/>
                </a:cubicBezTo>
              </a:path>
            </a:pathLst>
          </a:custGeom>
          <a:noFill/>
          <a:ln w="50800" cap="flat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8" name="Oval 17"/>
          <p:cNvSpPr>
            <a:spLocks noChangeArrowheads="1"/>
          </p:cNvSpPr>
          <p:nvPr/>
        </p:nvSpPr>
        <p:spPr bwMode="auto">
          <a:xfrm>
            <a:off x="2982048" y="1723405"/>
            <a:ext cx="163666" cy="175387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59" name="Line 23"/>
          <p:cNvSpPr>
            <a:spLocks noChangeShapeType="1"/>
          </p:cNvSpPr>
          <p:nvPr/>
        </p:nvSpPr>
        <p:spPr bwMode="auto">
          <a:xfrm flipV="1">
            <a:off x="2516332" y="1831970"/>
            <a:ext cx="453015" cy="19454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Box 87"/>
          <p:cNvSpPr txBox="1">
            <a:spLocks noChangeArrowheads="1"/>
          </p:cNvSpPr>
          <p:nvPr/>
        </p:nvSpPr>
        <p:spPr bwMode="auto">
          <a:xfrm>
            <a:off x="2227525" y="1345604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Tampan</a:t>
            </a:r>
          </a:p>
        </p:txBody>
      </p:sp>
      <p:sp>
        <p:nvSpPr>
          <p:cNvPr id="61" name="Oval 7"/>
          <p:cNvSpPr>
            <a:spLocks noChangeArrowheads="1"/>
          </p:cNvSpPr>
          <p:nvPr/>
        </p:nvSpPr>
        <p:spPr bwMode="auto">
          <a:xfrm>
            <a:off x="3699124" y="2994832"/>
            <a:ext cx="163666" cy="17686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2" name="Oval 84"/>
          <p:cNvSpPr>
            <a:spLocks noChangeArrowheads="1"/>
          </p:cNvSpPr>
          <p:nvPr/>
        </p:nvSpPr>
        <p:spPr bwMode="auto">
          <a:xfrm>
            <a:off x="3763221" y="3272333"/>
            <a:ext cx="163666" cy="17538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3" name="Oval 94"/>
          <p:cNvSpPr>
            <a:spLocks noChangeArrowheads="1"/>
          </p:cNvSpPr>
          <p:nvPr/>
        </p:nvSpPr>
        <p:spPr bwMode="auto">
          <a:xfrm>
            <a:off x="3879120" y="4319690"/>
            <a:ext cx="163666" cy="175387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auto">
          <a:xfrm>
            <a:off x="3698963" y="4316182"/>
            <a:ext cx="163666" cy="17538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5" name="Text Box 98"/>
          <p:cNvSpPr txBox="1">
            <a:spLocks noChangeArrowheads="1"/>
          </p:cNvSpPr>
          <p:nvPr/>
        </p:nvSpPr>
        <p:spPr bwMode="auto">
          <a:xfrm>
            <a:off x="4492483" y="5263073"/>
            <a:ext cx="754523" cy="52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Vieux Rhône</a:t>
            </a:r>
          </a:p>
        </p:txBody>
      </p:sp>
      <p:sp>
        <p:nvSpPr>
          <p:cNvPr id="66" name="Line 12"/>
          <p:cNvSpPr>
            <a:spLocks noChangeShapeType="1"/>
          </p:cNvSpPr>
          <p:nvPr/>
        </p:nvSpPr>
        <p:spPr bwMode="auto">
          <a:xfrm>
            <a:off x="2516337" y="2917068"/>
            <a:ext cx="1208924" cy="14408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7" name="Line 26"/>
          <p:cNvSpPr>
            <a:spLocks noChangeShapeType="1"/>
          </p:cNvSpPr>
          <p:nvPr/>
        </p:nvSpPr>
        <p:spPr bwMode="auto">
          <a:xfrm flipV="1">
            <a:off x="2516333" y="3447719"/>
            <a:ext cx="1271342" cy="60339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8" name="Line 27"/>
          <p:cNvSpPr>
            <a:spLocks noChangeShapeType="1"/>
          </p:cNvSpPr>
          <p:nvPr/>
        </p:nvSpPr>
        <p:spPr bwMode="auto">
          <a:xfrm>
            <a:off x="2475798" y="4184222"/>
            <a:ext cx="1249462" cy="13546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9" name="Line 28"/>
          <p:cNvSpPr>
            <a:spLocks noChangeShapeType="1"/>
          </p:cNvSpPr>
          <p:nvPr/>
        </p:nvSpPr>
        <p:spPr bwMode="auto">
          <a:xfrm flipV="1">
            <a:off x="2466014" y="4495075"/>
            <a:ext cx="1448173" cy="59408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70" name="Line 15"/>
          <p:cNvSpPr>
            <a:spLocks noChangeShapeType="1"/>
          </p:cNvSpPr>
          <p:nvPr/>
        </p:nvSpPr>
        <p:spPr bwMode="auto">
          <a:xfrm rot="8663766" flipV="1">
            <a:off x="3681093" y="5550472"/>
            <a:ext cx="130377" cy="24908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751502" y="3945743"/>
            <a:ext cx="1764834" cy="3447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Curage de chenaux</a:t>
            </a:r>
            <a:endParaRPr lang="fr-FR" sz="1400" dirty="0">
              <a:cs typeface="Arial" charset="0"/>
            </a:endParaRP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751501" y="1625919"/>
            <a:ext cx="1790233" cy="56015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57600" tIns="64008" rIns="576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Restauration d’ouvrage hydraulique</a:t>
            </a:r>
            <a:endParaRPr lang="fr-FR" sz="1400" dirty="0">
              <a:cs typeface="Arial" charset="0"/>
            </a:endParaRPr>
          </a:p>
        </p:txBody>
      </p:sp>
      <p:sp>
        <p:nvSpPr>
          <p:cNvPr id="73" name="Text Box 19"/>
          <p:cNvSpPr txBox="1">
            <a:spLocks noChangeArrowheads="1"/>
          </p:cNvSpPr>
          <p:nvPr/>
        </p:nvSpPr>
        <p:spPr bwMode="auto">
          <a:xfrm>
            <a:off x="751501" y="2638640"/>
            <a:ext cx="1764835" cy="9910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Construction d’une nouvelle communication hydraulique</a:t>
            </a:r>
            <a:endParaRPr lang="fr-FR" sz="1400" dirty="0">
              <a:cs typeface="Arial" charset="0"/>
            </a:endParaRP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auto">
          <a:xfrm>
            <a:off x="751502" y="4905551"/>
            <a:ext cx="1764835" cy="3447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Arasement de digues</a:t>
            </a:r>
            <a:endParaRPr lang="fr-FR" sz="1400" dirty="0">
              <a:cs typeface="Arial" charset="0"/>
            </a:endParaRPr>
          </a:p>
        </p:txBody>
      </p:sp>
      <p:sp>
        <p:nvSpPr>
          <p:cNvPr id="89" name="Forme libre 88"/>
          <p:cNvSpPr/>
          <p:nvPr/>
        </p:nvSpPr>
        <p:spPr>
          <a:xfrm>
            <a:off x="3643568" y="2588725"/>
            <a:ext cx="280867" cy="939019"/>
          </a:xfrm>
          <a:custGeom>
            <a:avLst/>
            <a:gdLst>
              <a:gd name="connsiteX0" fmla="*/ 4149 w 241176"/>
              <a:gd name="connsiteY0" fmla="*/ 2701 h 778988"/>
              <a:gd name="connsiteX1" fmla="*/ 23199 w 241176"/>
              <a:gd name="connsiteY1" fmla="*/ 26513 h 778988"/>
              <a:gd name="connsiteX2" fmla="*/ 42249 w 241176"/>
              <a:gd name="connsiteY2" fmla="*/ 55088 h 778988"/>
              <a:gd name="connsiteX3" fmla="*/ 56536 w 241176"/>
              <a:gd name="connsiteY3" fmla="*/ 83663 h 778988"/>
              <a:gd name="connsiteX4" fmla="*/ 70824 w 241176"/>
              <a:gd name="connsiteY4" fmla="*/ 93188 h 778988"/>
              <a:gd name="connsiteX5" fmla="*/ 94636 w 241176"/>
              <a:gd name="connsiteY5" fmla="*/ 136051 h 778988"/>
              <a:gd name="connsiteX6" fmla="*/ 108924 w 241176"/>
              <a:gd name="connsiteY6" fmla="*/ 145576 h 778988"/>
              <a:gd name="connsiteX7" fmla="*/ 137499 w 241176"/>
              <a:gd name="connsiteY7" fmla="*/ 188438 h 778988"/>
              <a:gd name="connsiteX8" fmla="*/ 147024 w 241176"/>
              <a:gd name="connsiteY8" fmla="*/ 202726 h 778988"/>
              <a:gd name="connsiteX9" fmla="*/ 156549 w 241176"/>
              <a:gd name="connsiteY9" fmla="*/ 217013 h 778988"/>
              <a:gd name="connsiteX10" fmla="*/ 170836 w 241176"/>
              <a:gd name="connsiteY10" fmla="*/ 245588 h 778988"/>
              <a:gd name="connsiteX11" fmla="*/ 175599 w 241176"/>
              <a:gd name="connsiteY11" fmla="*/ 259876 h 778988"/>
              <a:gd name="connsiteX12" fmla="*/ 189886 w 241176"/>
              <a:gd name="connsiteY12" fmla="*/ 269401 h 778988"/>
              <a:gd name="connsiteX13" fmla="*/ 213699 w 241176"/>
              <a:gd name="connsiteY13" fmla="*/ 340838 h 778988"/>
              <a:gd name="connsiteX14" fmla="*/ 218461 w 241176"/>
              <a:gd name="connsiteY14" fmla="*/ 355126 h 778988"/>
              <a:gd name="connsiteX15" fmla="*/ 223224 w 241176"/>
              <a:gd name="connsiteY15" fmla="*/ 369413 h 778988"/>
              <a:gd name="connsiteX16" fmla="*/ 232749 w 241176"/>
              <a:gd name="connsiteY16" fmla="*/ 407513 h 778988"/>
              <a:gd name="connsiteX17" fmla="*/ 223224 w 241176"/>
              <a:gd name="connsiteY17" fmla="*/ 593251 h 778988"/>
              <a:gd name="connsiteX18" fmla="*/ 218461 w 241176"/>
              <a:gd name="connsiteY18" fmla="*/ 607538 h 778988"/>
              <a:gd name="connsiteX19" fmla="*/ 204174 w 241176"/>
              <a:gd name="connsiteY19" fmla="*/ 664688 h 778988"/>
              <a:gd name="connsiteX20" fmla="*/ 194649 w 241176"/>
              <a:gd name="connsiteY20" fmla="*/ 698026 h 778988"/>
              <a:gd name="connsiteX21" fmla="*/ 185124 w 241176"/>
              <a:gd name="connsiteY21" fmla="*/ 712313 h 778988"/>
              <a:gd name="connsiteX22" fmla="*/ 175599 w 241176"/>
              <a:gd name="connsiteY22" fmla="*/ 740888 h 778988"/>
              <a:gd name="connsiteX23" fmla="*/ 170836 w 241176"/>
              <a:gd name="connsiteY23" fmla="*/ 755176 h 778988"/>
              <a:gd name="connsiteX24" fmla="*/ 161311 w 241176"/>
              <a:gd name="connsiteY24" fmla="*/ 778988 h 77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1176" h="778988">
                <a:moveTo>
                  <a:pt x="4149" y="2701"/>
                </a:moveTo>
                <a:cubicBezTo>
                  <a:pt x="14873" y="34874"/>
                  <a:pt x="0" y="0"/>
                  <a:pt x="23199" y="26513"/>
                </a:cubicBezTo>
                <a:cubicBezTo>
                  <a:pt x="30737" y="35128"/>
                  <a:pt x="42249" y="55088"/>
                  <a:pt x="42249" y="55088"/>
                </a:cubicBezTo>
                <a:cubicBezTo>
                  <a:pt x="46122" y="66709"/>
                  <a:pt x="47303" y="74430"/>
                  <a:pt x="56536" y="83663"/>
                </a:cubicBezTo>
                <a:cubicBezTo>
                  <a:pt x="60584" y="87710"/>
                  <a:pt x="66061" y="90013"/>
                  <a:pt x="70824" y="93188"/>
                </a:cubicBezTo>
                <a:cubicBezTo>
                  <a:pt x="75786" y="108077"/>
                  <a:pt x="80598" y="126693"/>
                  <a:pt x="94636" y="136051"/>
                </a:cubicBezTo>
                <a:lnTo>
                  <a:pt x="108924" y="145576"/>
                </a:lnTo>
                <a:lnTo>
                  <a:pt x="137499" y="188438"/>
                </a:lnTo>
                <a:lnTo>
                  <a:pt x="147024" y="202726"/>
                </a:lnTo>
                <a:lnTo>
                  <a:pt x="156549" y="217013"/>
                </a:lnTo>
                <a:cubicBezTo>
                  <a:pt x="168516" y="252920"/>
                  <a:pt x="152375" y="208666"/>
                  <a:pt x="170836" y="245588"/>
                </a:cubicBezTo>
                <a:cubicBezTo>
                  <a:pt x="173081" y="250078"/>
                  <a:pt x="172463" y="255956"/>
                  <a:pt x="175599" y="259876"/>
                </a:cubicBezTo>
                <a:cubicBezTo>
                  <a:pt x="179175" y="264345"/>
                  <a:pt x="185124" y="266226"/>
                  <a:pt x="189886" y="269401"/>
                </a:cubicBezTo>
                <a:lnTo>
                  <a:pt x="213699" y="340838"/>
                </a:lnTo>
                <a:lnTo>
                  <a:pt x="218461" y="355126"/>
                </a:lnTo>
                <a:cubicBezTo>
                  <a:pt x="220048" y="359888"/>
                  <a:pt x="222240" y="364490"/>
                  <a:pt x="223224" y="369413"/>
                </a:cubicBezTo>
                <a:cubicBezTo>
                  <a:pt x="228970" y="398149"/>
                  <a:pt x="225426" y="385547"/>
                  <a:pt x="232749" y="407513"/>
                </a:cubicBezTo>
                <a:cubicBezTo>
                  <a:pt x="230261" y="494596"/>
                  <a:pt x="241176" y="530419"/>
                  <a:pt x="223224" y="593251"/>
                </a:cubicBezTo>
                <a:cubicBezTo>
                  <a:pt x="221845" y="598078"/>
                  <a:pt x="220049" y="602776"/>
                  <a:pt x="218461" y="607538"/>
                </a:cubicBezTo>
                <a:cubicBezTo>
                  <a:pt x="206005" y="682279"/>
                  <a:pt x="223036" y="589248"/>
                  <a:pt x="204174" y="664688"/>
                </a:cubicBezTo>
                <a:cubicBezTo>
                  <a:pt x="202650" y="670785"/>
                  <a:pt x="198063" y="691198"/>
                  <a:pt x="194649" y="698026"/>
                </a:cubicBezTo>
                <a:cubicBezTo>
                  <a:pt x="192089" y="703145"/>
                  <a:pt x="187449" y="707083"/>
                  <a:pt x="185124" y="712313"/>
                </a:cubicBezTo>
                <a:cubicBezTo>
                  <a:pt x="181046" y="721488"/>
                  <a:pt x="178774" y="731363"/>
                  <a:pt x="175599" y="740888"/>
                </a:cubicBezTo>
                <a:cubicBezTo>
                  <a:pt x="174011" y="745651"/>
                  <a:pt x="173621" y="750999"/>
                  <a:pt x="170836" y="755176"/>
                </a:cubicBezTo>
                <a:cubicBezTo>
                  <a:pt x="159550" y="772105"/>
                  <a:pt x="161311" y="763739"/>
                  <a:pt x="161311" y="778988"/>
                </a:cubicBezTo>
              </a:path>
            </a:pathLst>
          </a:custGeom>
          <a:ln w="57150">
            <a:solidFill>
              <a:srgbClr val="0000FF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0" name="Groupe 128"/>
          <p:cNvGrpSpPr/>
          <p:nvPr/>
        </p:nvGrpSpPr>
        <p:grpSpPr>
          <a:xfrm>
            <a:off x="2824151" y="698373"/>
            <a:ext cx="4189707" cy="3271052"/>
            <a:chOff x="6585760" y="1358469"/>
            <a:chExt cx="3597635" cy="2713587"/>
          </a:xfrm>
        </p:grpSpPr>
        <p:grpSp>
          <p:nvGrpSpPr>
            <p:cNvPr id="91" name="Groupe 124"/>
            <p:cNvGrpSpPr/>
            <p:nvPr/>
          </p:nvGrpSpPr>
          <p:grpSpPr>
            <a:xfrm>
              <a:off x="6585760" y="1358469"/>
              <a:ext cx="3597635" cy="2713587"/>
              <a:chOff x="6585760" y="1358469"/>
              <a:chExt cx="3597635" cy="2713587"/>
            </a:xfrm>
          </p:grpSpPr>
          <p:grpSp>
            <p:nvGrpSpPr>
              <p:cNvPr id="95" name="Groupe 120"/>
              <p:cNvGrpSpPr/>
              <p:nvPr/>
            </p:nvGrpSpPr>
            <p:grpSpPr>
              <a:xfrm>
                <a:off x="6585760" y="1358469"/>
                <a:ext cx="3597635" cy="747241"/>
                <a:chOff x="6585760" y="1358469"/>
                <a:chExt cx="3597635" cy="747241"/>
              </a:xfrm>
            </p:grpSpPr>
            <p:sp>
              <p:nvSpPr>
                <p:cNvPr id="108" name="Oval 17"/>
                <p:cNvSpPr>
                  <a:spLocks noChangeArrowheads="1"/>
                </p:cNvSpPr>
                <p:nvPr/>
              </p:nvSpPr>
              <p:spPr bwMode="auto">
                <a:xfrm>
                  <a:off x="6585760" y="1970958"/>
                  <a:ext cx="140537" cy="134752"/>
                </a:xfrm>
                <a:prstGeom prst="ellipse">
                  <a:avLst/>
                </a:prstGeom>
                <a:noFill/>
                <a:ln w="50800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  <p:sp>
              <p:nvSpPr>
                <p:cNvPr id="10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360386" y="1358469"/>
                  <a:ext cx="1823009" cy="6434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lIns="57600" tIns="64008" rIns="57600" bIns="64008">
                  <a:spAutoFit/>
                </a:bodyPr>
                <a:lstStyle/>
                <a:p>
                  <a:pPr algn="ctr" defTabSz="1279525">
                    <a:spcBef>
                      <a:spcPct val="50000"/>
                    </a:spcBef>
                  </a:pPr>
                  <a:r>
                    <a:rPr lang="fr-FR" sz="1400" b="1" dirty="0">
                      <a:cs typeface="Arial" charset="0"/>
                    </a:rPr>
                    <a:t>Construction d’une nouvelle communication hydraulique</a:t>
                  </a:r>
                  <a:endParaRPr lang="fr-FR" sz="1400" dirty="0">
                    <a:cs typeface="Arial" charset="0"/>
                  </a:endParaRPr>
                </a:p>
              </p:txBody>
            </p:sp>
            <p:sp>
              <p:nvSpPr>
                <p:cNvPr id="110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6726296" y="1757774"/>
                  <a:ext cx="1634089" cy="23213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6" name="Groupe 123"/>
              <p:cNvGrpSpPr/>
              <p:nvPr/>
            </p:nvGrpSpPr>
            <p:grpSpPr>
              <a:xfrm>
                <a:off x="7392451" y="3141597"/>
                <a:ext cx="2643572" cy="930459"/>
                <a:chOff x="7392451" y="3141597"/>
                <a:chExt cx="2643572" cy="930459"/>
              </a:xfrm>
            </p:grpSpPr>
            <p:grpSp>
              <p:nvGrpSpPr>
                <p:cNvPr id="97" name="Groupe 122"/>
                <p:cNvGrpSpPr/>
                <p:nvPr/>
              </p:nvGrpSpPr>
              <p:grpSpPr>
                <a:xfrm>
                  <a:off x="7392451" y="3784904"/>
                  <a:ext cx="174737" cy="287152"/>
                  <a:chOff x="7392451" y="3784904"/>
                  <a:chExt cx="174737" cy="287152"/>
                </a:xfrm>
              </p:grpSpPr>
              <p:sp>
                <p:nvSpPr>
                  <p:cNvPr id="106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26651" y="3784904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7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392451" y="3937304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</p:grpSp>
            <p:grpSp>
              <p:nvGrpSpPr>
                <p:cNvPr id="98" name="Groupe 121"/>
                <p:cNvGrpSpPr/>
                <p:nvPr/>
              </p:nvGrpSpPr>
              <p:grpSpPr>
                <a:xfrm>
                  <a:off x="7448089" y="3141597"/>
                  <a:ext cx="2587934" cy="890888"/>
                  <a:chOff x="7448089" y="3141597"/>
                  <a:chExt cx="2587934" cy="890888"/>
                </a:xfrm>
              </p:grpSpPr>
              <p:sp>
                <p:nvSpPr>
                  <p:cNvPr id="9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48089" y="3141597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0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94749" y="3625792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1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72179" y="3389068"/>
                    <a:ext cx="1663844" cy="643417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square" lIns="57600" tIns="64008" rIns="57600" bIns="64008">
                    <a:spAutoFit/>
                  </a:bodyPr>
                  <a:lstStyle/>
                  <a:p>
                    <a:pPr algn="ctr" defTabSz="1279525">
                      <a:spcBef>
                        <a:spcPct val="50000"/>
                      </a:spcBef>
                    </a:pPr>
                    <a:r>
                      <a:rPr lang="fr-FR" sz="1400" b="1" dirty="0">
                        <a:cs typeface="Arial" charset="0"/>
                      </a:rPr>
                      <a:t>Création d’ouvertures dans les digues et curage de chenaux</a:t>
                    </a:r>
                    <a:endParaRPr lang="fr-FR" sz="1400" dirty="0">
                      <a:cs typeface="Arial" charset="0"/>
                    </a:endParaRPr>
                  </a:p>
                </p:txBody>
              </p:sp>
              <p:sp>
                <p:nvSpPr>
                  <p:cNvPr id="102" name="Line 2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588625" y="3229857"/>
                    <a:ext cx="783551" cy="25025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3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40067" y="3642040"/>
                    <a:ext cx="738521" cy="460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4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67188" y="3852280"/>
                    <a:ext cx="804990" cy="15551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5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88624" y="3760543"/>
                    <a:ext cx="783553" cy="119295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</p:grpSp>
        </p:grpSp>
        <p:sp>
          <p:nvSpPr>
            <p:cNvPr id="92" name="Oval 17"/>
            <p:cNvSpPr>
              <a:spLocks noChangeArrowheads="1"/>
            </p:cNvSpPr>
            <p:nvPr/>
          </p:nvSpPr>
          <p:spPr bwMode="auto">
            <a:xfrm>
              <a:off x="7390939" y="2960622"/>
              <a:ext cx="140537" cy="134752"/>
            </a:xfrm>
            <a:prstGeom prst="ellipse">
              <a:avLst/>
            </a:prstGeom>
            <a:noFill/>
            <a:ln w="50800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 sz="1000"/>
            </a:p>
          </p:txBody>
        </p:sp>
        <p:sp>
          <p:nvSpPr>
            <p:cNvPr id="93" name="Text Box 18"/>
            <p:cNvSpPr txBox="1">
              <a:spLocks noChangeArrowheads="1"/>
            </p:cNvSpPr>
            <p:nvPr/>
          </p:nvSpPr>
          <p:spPr bwMode="auto">
            <a:xfrm>
              <a:off x="8379456" y="2539087"/>
              <a:ext cx="1762970" cy="46469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57600" tIns="64008" rIns="57600" bIns="64008">
              <a:spAutoFit/>
            </a:bodyPr>
            <a:lstStyle/>
            <a:p>
              <a:pPr algn="ctr" defTabSz="1279525">
                <a:spcBef>
                  <a:spcPct val="50000"/>
                </a:spcBef>
              </a:pPr>
              <a:r>
                <a:rPr lang="fr-FR" sz="1400" b="1" dirty="0">
                  <a:cs typeface="Arial" charset="0"/>
                </a:rPr>
                <a:t>Restauration d’ouvrage hydraulique</a:t>
              </a:r>
              <a:endParaRPr lang="fr-FR" sz="1400" dirty="0">
                <a:cs typeface="Arial" charset="0"/>
              </a:endParaRPr>
            </a:p>
          </p:txBody>
        </p:sp>
        <p:sp>
          <p:nvSpPr>
            <p:cNvPr id="94" name="Line 23"/>
            <p:cNvSpPr>
              <a:spLocks noChangeShapeType="1"/>
            </p:cNvSpPr>
            <p:nvPr/>
          </p:nvSpPr>
          <p:spPr bwMode="auto">
            <a:xfrm flipH="1">
              <a:off x="7556986" y="2850832"/>
              <a:ext cx="822469" cy="1833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9" name="Rectangle 47"/>
          <p:cNvSpPr>
            <a:spLocks noChangeArrowheads="1"/>
          </p:cNvSpPr>
          <p:nvPr/>
        </p:nvSpPr>
        <p:spPr bwMode="auto">
          <a:xfrm>
            <a:off x="6966148" y="2852592"/>
            <a:ext cx="4207938" cy="13462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grpSp>
        <p:nvGrpSpPr>
          <p:cNvPr id="9" name="Groupe 8"/>
          <p:cNvGrpSpPr/>
          <p:nvPr/>
        </p:nvGrpSpPr>
        <p:grpSpPr>
          <a:xfrm>
            <a:off x="7026115" y="2857922"/>
            <a:ext cx="4243860" cy="1285777"/>
            <a:chOff x="7026115" y="2857922"/>
            <a:chExt cx="4243860" cy="1285777"/>
          </a:xfrm>
        </p:grpSpPr>
        <p:grpSp>
          <p:nvGrpSpPr>
            <p:cNvPr id="8" name="Groupe 7"/>
            <p:cNvGrpSpPr/>
            <p:nvPr/>
          </p:nvGrpSpPr>
          <p:grpSpPr>
            <a:xfrm>
              <a:off x="7026115" y="2923236"/>
              <a:ext cx="712597" cy="828790"/>
              <a:chOff x="7026115" y="2923236"/>
              <a:chExt cx="712597" cy="828790"/>
            </a:xfrm>
          </p:grpSpPr>
          <p:grpSp>
            <p:nvGrpSpPr>
              <p:cNvPr id="5" name="Groupe 4"/>
              <p:cNvGrpSpPr/>
              <p:nvPr/>
            </p:nvGrpSpPr>
            <p:grpSpPr>
              <a:xfrm>
                <a:off x="7026115" y="3650202"/>
                <a:ext cx="712597" cy="101824"/>
                <a:chOff x="7026115" y="3650202"/>
                <a:chExt cx="712597" cy="101824"/>
              </a:xfrm>
            </p:grpSpPr>
            <p:sp>
              <p:nvSpPr>
                <p:cNvPr id="35" name="Freeform 40"/>
                <p:cNvSpPr>
                  <a:spLocks noChangeAspect="1"/>
                </p:cNvSpPr>
                <p:nvPr/>
              </p:nvSpPr>
              <p:spPr bwMode="auto">
                <a:xfrm>
                  <a:off x="7283499" y="3705942"/>
                  <a:ext cx="299273" cy="1266"/>
                </a:xfrm>
                <a:custGeom>
                  <a:avLst/>
                  <a:gdLst>
                    <a:gd name="T0" fmla="*/ 0 w 2461"/>
                    <a:gd name="T1" fmla="*/ 0 h 1"/>
                    <a:gd name="T2" fmla="*/ 0 w 2461"/>
                    <a:gd name="T3" fmla="*/ 0 h 1"/>
                    <a:gd name="T4" fmla="*/ 0 60000 65536"/>
                    <a:gd name="T5" fmla="*/ 0 60000 65536"/>
                    <a:gd name="T6" fmla="*/ 0 w 2461"/>
                    <a:gd name="T7" fmla="*/ 0 h 1"/>
                    <a:gd name="T8" fmla="*/ 2461 w 246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461" h="1">
                      <a:moveTo>
                        <a:pt x="0" y="0"/>
                      </a:moveTo>
                      <a:cubicBezTo>
                        <a:pt x="410" y="0"/>
                        <a:pt x="1948" y="0"/>
                        <a:pt x="2461" y="0"/>
                      </a:cubicBezTo>
                    </a:path>
                  </a:pathLst>
                </a:custGeom>
                <a:noFill/>
                <a:ln w="50800" cap="flat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6" name="Line 41"/>
                <p:cNvSpPr>
                  <a:spLocks noChangeAspect="1" noChangeShapeType="1"/>
                </p:cNvSpPr>
                <p:nvPr/>
              </p:nvSpPr>
              <p:spPr bwMode="auto">
                <a:xfrm rot="3588327" flipV="1">
                  <a:off x="7675012" y="3670426"/>
                  <a:ext cx="44341" cy="8305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7" name="Line 42"/>
                <p:cNvSpPr>
                  <a:spLocks noChangeAspect="1" noChangeShapeType="1"/>
                </p:cNvSpPr>
                <p:nvPr/>
              </p:nvSpPr>
              <p:spPr bwMode="auto">
                <a:xfrm rot="18011673" flipH="1" flipV="1">
                  <a:off x="7073597" y="3602720"/>
                  <a:ext cx="101824" cy="19678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43" name="Rectangle 83"/>
              <p:cNvSpPr>
                <a:spLocks noChangeArrowheads="1"/>
              </p:cNvSpPr>
              <p:nvPr/>
            </p:nvSpPr>
            <p:spPr bwMode="auto">
              <a:xfrm>
                <a:off x="7118604" y="2923236"/>
                <a:ext cx="528991" cy="241976"/>
              </a:xfrm>
              <a:prstGeom prst="rect">
                <a:avLst/>
              </a:prstGeom>
              <a:noFill/>
              <a:ln w="508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FR" sz="1000"/>
              </a:p>
            </p:txBody>
          </p:sp>
          <p:sp>
            <p:nvSpPr>
              <p:cNvPr id="48" name="Rectangle 95"/>
              <p:cNvSpPr>
                <a:spLocks noChangeArrowheads="1"/>
              </p:cNvSpPr>
              <p:nvPr/>
            </p:nvSpPr>
            <p:spPr bwMode="auto">
              <a:xfrm>
                <a:off x="7105279" y="3257695"/>
                <a:ext cx="558305" cy="230574"/>
              </a:xfrm>
              <a:prstGeom prst="rect">
                <a:avLst/>
              </a:prstGeom>
              <a:solidFill>
                <a:srgbClr val="339966">
                  <a:alpha val="70195"/>
                </a:srgbClr>
              </a:solidFill>
              <a:ln w="508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FR" sz="1000"/>
              </a:p>
            </p:txBody>
          </p:sp>
        </p:grpSp>
        <p:grpSp>
          <p:nvGrpSpPr>
            <p:cNvPr id="4" name="Groupe 3"/>
            <p:cNvGrpSpPr/>
            <p:nvPr/>
          </p:nvGrpSpPr>
          <p:grpSpPr>
            <a:xfrm>
              <a:off x="7486360" y="2857922"/>
              <a:ext cx="3783615" cy="1285777"/>
              <a:chOff x="7448260" y="2857922"/>
              <a:chExt cx="3783615" cy="1285777"/>
            </a:xfrm>
          </p:grpSpPr>
          <p:sp>
            <p:nvSpPr>
              <p:cNvPr id="75" name="Text Box 44"/>
              <p:cNvSpPr txBox="1">
                <a:spLocks noChangeArrowheads="1"/>
              </p:cNvSpPr>
              <p:nvPr/>
            </p:nvSpPr>
            <p:spPr bwMode="auto">
              <a:xfrm>
                <a:off x="7666190" y="3509466"/>
                <a:ext cx="3565685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dirty="0"/>
                  <a:t>Connexion Vaccarès – Mer Méditerranée</a:t>
                </a:r>
              </a:p>
            </p:txBody>
          </p:sp>
          <p:sp>
            <p:nvSpPr>
              <p:cNvPr id="77" name="Text Box 82"/>
              <p:cNvSpPr txBox="1">
                <a:spLocks noChangeArrowheads="1"/>
              </p:cNvSpPr>
              <p:nvPr/>
            </p:nvSpPr>
            <p:spPr bwMode="auto">
              <a:xfrm>
                <a:off x="7669437" y="2857922"/>
                <a:ext cx="3332033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i="1" dirty="0"/>
                  <a:t>Etangs et marais des salins de Camargue</a:t>
                </a:r>
                <a:endParaRPr lang="fr-FR" sz="1200" dirty="0"/>
              </a:p>
            </p:txBody>
          </p:sp>
          <p:sp>
            <p:nvSpPr>
              <p:cNvPr id="78" name="Text Box 96"/>
              <p:cNvSpPr txBox="1">
                <a:spLocks noChangeArrowheads="1"/>
              </p:cNvSpPr>
              <p:nvPr/>
            </p:nvSpPr>
            <p:spPr bwMode="auto">
              <a:xfrm>
                <a:off x="7666123" y="3192262"/>
                <a:ext cx="3134601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i="1" dirty="0"/>
                  <a:t>Réserve naturelle nationale de Camargue</a:t>
                </a:r>
              </a:p>
            </p:txBody>
          </p:sp>
          <p:grpSp>
            <p:nvGrpSpPr>
              <p:cNvPr id="2" name="Groupe 1"/>
              <p:cNvGrpSpPr/>
              <p:nvPr/>
            </p:nvGrpSpPr>
            <p:grpSpPr>
              <a:xfrm>
                <a:off x="7448260" y="3829767"/>
                <a:ext cx="3553210" cy="313932"/>
                <a:chOff x="7448260" y="3829767"/>
                <a:chExt cx="3553210" cy="313932"/>
              </a:xfrm>
            </p:grpSpPr>
            <p:sp>
              <p:nvSpPr>
                <p:cNvPr id="38" name="Oval 45"/>
                <p:cNvSpPr>
                  <a:spLocks noChangeArrowheads="1"/>
                </p:cNvSpPr>
                <p:nvPr/>
              </p:nvSpPr>
              <p:spPr bwMode="auto">
                <a:xfrm>
                  <a:off x="7448260" y="3940525"/>
                  <a:ext cx="157231" cy="150761"/>
                </a:xfrm>
                <a:prstGeom prst="ellips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  <p:sp>
              <p:nvSpPr>
                <p:cNvPr id="76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7562861" y="3829767"/>
                  <a:ext cx="3438609" cy="3139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8016" tIns="64008" rIns="128016" bIns="64008">
                  <a:spAutoFit/>
                </a:bodyPr>
                <a:lstStyle/>
                <a:p>
                  <a:pPr defTabSz="1279525">
                    <a:spcBef>
                      <a:spcPct val="50000"/>
                    </a:spcBef>
                  </a:pPr>
                  <a:r>
                    <a:rPr lang="fr-FR" sz="1200" dirty="0"/>
                    <a:t>Travaux 2015           Travaux 2019</a:t>
                  </a:r>
                </a:p>
              </p:txBody>
            </p:sp>
            <p:sp>
              <p:nvSpPr>
                <p:cNvPr id="111" name="Oval 17"/>
                <p:cNvSpPr>
                  <a:spLocks noChangeArrowheads="1"/>
                </p:cNvSpPr>
                <p:nvPr/>
              </p:nvSpPr>
              <p:spPr bwMode="auto">
                <a:xfrm>
                  <a:off x="8670247" y="3921725"/>
                  <a:ext cx="138922" cy="129388"/>
                </a:xfrm>
                <a:prstGeom prst="ellipse">
                  <a:avLst/>
                </a:prstGeom>
                <a:noFill/>
                <a:ln w="50800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</p:grpSp>
        </p:grpSp>
      </p:grpSp>
      <p:pic>
        <p:nvPicPr>
          <p:cNvPr id="113" name="Picture 2" descr="C:\Users\MTT\Documents\Projet plan gestion partiel\GESTION ANCIENS SALINS\PHOTOS\PHOTOS RESTAURATION\Channel-dredging-Camargue-©Parc-naturel-regional-de-Camargue.jp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3584" y="688193"/>
            <a:ext cx="3024000" cy="18697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4" name="Image 113" descr="20151228_14463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900" y="4426668"/>
            <a:ext cx="3011105" cy="183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2659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Restauration de la biodiversité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57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>
          <a:xfrm>
            <a:off x="1296001" y="1211095"/>
            <a:ext cx="10489201" cy="503231"/>
          </a:xfrm>
        </p:spPr>
        <p:txBody>
          <a:bodyPr/>
          <a:lstStyle/>
          <a:p>
            <a:r>
              <a:rPr lang="en-US" sz="1800" dirty="0" err="1"/>
              <a:t>Télédétection</a:t>
            </a:r>
            <a:r>
              <a:rPr lang="en-US" sz="1800" dirty="0"/>
              <a:t>, image composite RGB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5300676" y="231490"/>
            <a:ext cx="2286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DSM difference (t2-t1)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485" y="1682538"/>
            <a:ext cx="4601039" cy="441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2659051" y="1839449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631237" y="4806830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668683" y="3337232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2013</a:t>
            </a:r>
          </a:p>
        </p:txBody>
      </p:sp>
      <p:grpSp>
        <p:nvGrpSpPr>
          <p:cNvPr id="24" name="Groupe 23"/>
          <p:cNvGrpSpPr/>
          <p:nvPr/>
        </p:nvGrpSpPr>
        <p:grpSpPr>
          <a:xfrm>
            <a:off x="6747641" y="1453207"/>
            <a:ext cx="5037561" cy="4643726"/>
            <a:chOff x="6358897" y="995854"/>
            <a:chExt cx="5690992" cy="574675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8897" y="995854"/>
              <a:ext cx="5690992" cy="574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ZoneTexte 17"/>
            <p:cNvSpPr txBox="1"/>
            <p:nvPr/>
          </p:nvSpPr>
          <p:spPr>
            <a:xfrm>
              <a:off x="6683557" y="4934745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2016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7983145" y="3040631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6683557" y="1134331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2010</a:t>
              </a: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412349" y="3542108"/>
            <a:ext cx="2871842" cy="830997"/>
            <a:chOff x="7121887" y="-1065423"/>
            <a:chExt cx="2879632" cy="1081808"/>
          </a:xfrm>
        </p:grpSpPr>
        <p:sp>
          <p:nvSpPr>
            <p:cNvPr id="32" name="ZoneTexte 31"/>
            <p:cNvSpPr txBox="1"/>
            <p:nvPr/>
          </p:nvSpPr>
          <p:spPr>
            <a:xfrm>
              <a:off x="7474218" y="-1065423"/>
              <a:ext cx="2527301" cy="10818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sp </a:t>
              </a:r>
              <a:r>
                <a:rPr lang="fr-FR" sz="1600" dirty="0"/>
                <a:t>(annuel)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Sarcocornia</a:t>
              </a:r>
              <a:r>
                <a:rPr lang="fr-FR" sz="1600" b="1" i="1" dirty="0"/>
                <a:t> </a:t>
              </a:r>
              <a:r>
                <a:rPr lang="fr-FR" sz="1600" dirty="0"/>
                <a:t>(pérennes)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+ </a:t>
              </a:r>
              <a:r>
                <a:rPr lang="fr-FR" sz="1600" b="1" i="1" dirty="0" err="1"/>
                <a:t>Sarcocornia</a:t>
              </a:r>
              <a:endParaRPr lang="fr-FR" sz="1600" b="1" i="1" dirty="0"/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7121887" y="-972097"/>
              <a:ext cx="218181" cy="1800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7121887" y="-730797"/>
              <a:ext cx="218181" cy="180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7121887" y="-502197"/>
              <a:ext cx="218181" cy="18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5955749" y="3521922"/>
            <a:ext cx="2871842" cy="830997"/>
            <a:chOff x="7121887" y="-1065423"/>
            <a:chExt cx="2879632" cy="1081808"/>
          </a:xfrm>
        </p:grpSpPr>
        <p:sp>
          <p:nvSpPr>
            <p:cNvPr id="37" name="ZoneTexte 36"/>
            <p:cNvSpPr txBox="1"/>
            <p:nvPr/>
          </p:nvSpPr>
          <p:spPr>
            <a:xfrm>
              <a:off x="7474218" y="-1065423"/>
              <a:ext cx="2527301" cy="10818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sp </a:t>
              </a:r>
              <a:r>
                <a:rPr lang="fr-FR" sz="1600" dirty="0"/>
                <a:t>(annuel)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Sarcocornia</a:t>
              </a:r>
              <a:r>
                <a:rPr lang="fr-FR" sz="1600" b="1" i="1" dirty="0"/>
                <a:t> </a:t>
              </a:r>
              <a:r>
                <a:rPr lang="fr-FR" sz="1600" dirty="0"/>
                <a:t>(pérennes)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+ </a:t>
              </a:r>
              <a:r>
                <a:rPr lang="fr-FR" sz="1600" b="1" i="1" dirty="0" err="1"/>
                <a:t>Sarcocornia</a:t>
              </a:r>
              <a:endParaRPr lang="fr-FR" sz="1600" b="1" i="1" dirty="0"/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7121887" y="-972097"/>
              <a:ext cx="218181" cy="1800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7121887" y="-730797"/>
              <a:ext cx="218181" cy="180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7121887" y="-502197"/>
              <a:ext cx="218181" cy="18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752429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4025673"/>
            <a:ext cx="4640385" cy="199799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1372369"/>
            <a:ext cx="4610176" cy="24844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96001" y="551398"/>
            <a:ext cx="10489201" cy="652368"/>
          </a:xfrm>
        </p:spPr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5035" y="1340837"/>
            <a:ext cx="5665076" cy="366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6385035" y="4999879"/>
            <a:ext cx="5806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Expansion </a:t>
            </a:r>
            <a:r>
              <a:rPr lang="en-US" sz="2000" dirty="0" err="1"/>
              <a:t>rapide</a:t>
            </a:r>
            <a:r>
              <a:rPr lang="en-US" sz="2000" dirty="0"/>
              <a:t> des </a:t>
            </a:r>
            <a:r>
              <a:rPr lang="en-US" sz="2000" dirty="0" err="1"/>
              <a:t>espèces</a:t>
            </a:r>
            <a:r>
              <a:rPr lang="en-US" sz="2000" dirty="0"/>
              <a:t> </a:t>
            </a:r>
            <a:r>
              <a:rPr lang="en-US" sz="2000" dirty="0" err="1"/>
              <a:t>d’halophytes</a:t>
            </a:r>
            <a:r>
              <a:rPr lang="en-US" sz="2000" dirty="0"/>
              <a:t> </a:t>
            </a:r>
            <a:r>
              <a:rPr lang="en-US" sz="2000" dirty="0" err="1"/>
              <a:t>annuelles</a:t>
            </a:r>
            <a:r>
              <a:rPr lang="en-US" sz="2000" dirty="0"/>
              <a:t> (</a:t>
            </a:r>
            <a:r>
              <a:rPr lang="en-US" sz="2000" i="1" dirty="0"/>
              <a:t>Salicornia, </a:t>
            </a:r>
            <a:r>
              <a:rPr lang="en-US" sz="2000" i="1" dirty="0" err="1"/>
              <a:t>Suaeda</a:t>
            </a:r>
            <a:r>
              <a:rPr lang="en-US" sz="2000" dirty="0"/>
              <a:t>, …)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Expansion plus </a:t>
            </a:r>
            <a:r>
              <a:rPr lang="en-US" sz="2000" dirty="0" err="1"/>
              <a:t>lente</a:t>
            </a:r>
            <a:r>
              <a:rPr lang="en-US" sz="2000" dirty="0"/>
              <a:t> des </a:t>
            </a:r>
            <a:r>
              <a:rPr lang="en-US" sz="2000" dirty="0" err="1"/>
              <a:t>espèces</a:t>
            </a:r>
            <a:r>
              <a:rPr lang="en-US" sz="2000" dirty="0"/>
              <a:t> </a:t>
            </a:r>
            <a:r>
              <a:rPr lang="en-US" sz="2000" dirty="0" err="1"/>
              <a:t>pérennes</a:t>
            </a:r>
            <a:r>
              <a:rPr lang="en-US" sz="2000" dirty="0"/>
              <a:t> (</a:t>
            </a:r>
            <a:r>
              <a:rPr lang="en-US" sz="2000" i="1" dirty="0" err="1"/>
              <a:t>Arthrocnemum</a:t>
            </a:r>
            <a:r>
              <a:rPr lang="en-US" sz="2000" dirty="0"/>
              <a:t>, </a:t>
            </a:r>
            <a:r>
              <a:rPr lang="en-US" sz="2000" i="1" dirty="0" err="1"/>
              <a:t>Sarcocornia</a:t>
            </a:r>
            <a:r>
              <a:rPr lang="en-US" sz="2000" dirty="0"/>
              <a:t>, …)</a:t>
            </a:r>
          </a:p>
        </p:txBody>
      </p:sp>
    </p:spTree>
    <p:extLst>
      <p:ext uri="{BB962C8B-B14F-4D97-AF65-F5344CB8AC3E}">
        <p14:creationId xmlns:p14="http://schemas.microsoft.com/office/powerpoint/2010/main" val="12267096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" name="Picture 41" descr="Zostera-marina-Beauduc-31oct2014-1m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9408" y="3121361"/>
            <a:ext cx="2905125" cy="2690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295977" y="5161485"/>
            <a:ext cx="548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sécheresse estivale et le régime de salinité sont les principales contraintes pour l'extension de ces espèces (présentes dans les habitats voisins)</a:t>
            </a:r>
            <a:endParaRPr lang="en-US" dirty="0"/>
          </a:p>
        </p:txBody>
      </p:sp>
      <p:pic>
        <p:nvPicPr>
          <p:cNvPr id="15362" name="Picture 2" descr="http://flora.nhm-wien.ac.at/Bilder-P-Z/Ruppia-cirrhosa-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0180" y="1875600"/>
            <a:ext cx="3535680" cy="270921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Dans les lagunes (suivis de terrain)</a:t>
            </a:r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/>
              <a:t>Augmentation de la couverture de </a:t>
            </a:r>
            <a:r>
              <a:rPr lang="fr-FR" i="1" dirty="0" err="1"/>
              <a:t>Ruppia</a:t>
            </a:r>
            <a:r>
              <a:rPr lang="fr-FR" i="1" dirty="0"/>
              <a:t> </a:t>
            </a:r>
            <a:r>
              <a:rPr lang="fr-FR" i="1" dirty="0" err="1"/>
              <a:t>cirrhosa</a:t>
            </a:r>
            <a:endParaRPr lang="fr-FR" i="1" dirty="0"/>
          </a:p>
          <a:p>
            <a:r>
              <a:rPr lang="fr-FR" dirty="0"/>
              <a:t>Etablissement de </a:t>
            </a:r>
            <a:r>
              <a:rPr lang="fr-FR" i="1" dirty="0" err="1"/>
              <a:t>Zostera</a:t>
            </a:r>
            <a:r>
              <a:rPr lang="fr-FR" i="1" dirty="0"/>
              <a:t> </a:t>
            </a:r>
            <a:r>
              <a:rPr lang="fr-FR" i="1" dirty="0" err="1"/>
              <a:t>noltei</a:t>
            </a:r>
            <a:r>
              <a:rPr lang="fr-FR" i="1" dirty="0"/>
              <a:t> </a:t>
            </a:r>
            <a:r>
              <a:rPr lang="fr-FR" dirty="0"/>
              <a:t>(fluctuant)</a:t>
            </a:r>
          </a:p>
        </p:txBody>
      </p:sp>
    </p:spTree>
    <p:extLst>
      <p:ext uri="{BB962C8B-B14F-4D97-AF65-F5344CB8AC3E}">
        <p14:creationId xmlns:p14="http://schemas.microsoft.com/office/powerpoint/2010/main" val="260239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populations de poissons</a:t>
            </a: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Fish population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799015" y="1325701"/>
            <a:ext cx="54892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</a:rPr>
              <a:t>Suivis des espèces résidentes et migratrices</a:t>
            </a:r>
            <a:br>
              <a:rPr lang="fr-FR" sz="2000" dirty="0"/>
            </a:br>
            <a:r>
              <a:rPr lang="fr-FR" sz="2000" dirty="0"/>
              <a:t>- hypothèse: amélioration de la population en améliorant la connectivité et la réduction de la mortalité (gestion des salines)</a:t>
            </a:r>
            <a:endParaRPr lang="en-US" sz="2000" dirty="0"/>
          </a:p>
        </p:txBody>
      </p:sp>
      <p:grpSp>
        <p:nvGrpSpPr>
          <p:cNvPr id="2" name="Groupe 1"/>
          <p:cNvGrpSpPr/>
          <p:nvPr/>
        </p:nvGrpSpPr>
        <p:grpSpPr>
          <a:xfrm>
            <a:off x="1221613" y="1340767"/>
            <a:ext cx="4151203" cy="4776253"/>
            <a:chOff x="272480" y="1340768"/>
            <a:chExt cx="3372852" cy="5256584"/>
          </a:xfrm>
        </p:grpSpPr>
        <p:pic>
          <p:nvPicPr>
            <p:cNvPr id="11" name="Picture 2" descr="http://www.tourduvalat.org/sites/default/files/styles/petite_image_contenu/public/carte-axe-vaccares-anciens-salins-mer.jpg?itok=uUZPwS5G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</a:blip>
            <a:srcRect/>
            <a:stretch>
              <a:fillRect/>
            </a:stretch>
          </p:blipFill>
          <p:spPr bwMode="auto">
            <a:xfrm>
              <a:off x="272480" y="1340768"/>
              <a:ext cx="3372852" cy="5000253"/>
            </a:xfrm>
            <a:prstGeom prst="rect">
              <a:avLst/>
            </a:prstGeom>
            <a:noFill/>
          </p:spPr>
        </p:pic>
        <p:sp>
          <p:nvSpPr>
            <p:cNvPr id="12" name="Ellipse 11"/>
            <p:cNvSpPr/>
            <p:nvPr/>
          </p:nvSpPr>
          <p:spPr>
            <a:xfrm>
              <a:off x="1640632" y="3861048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/>
            <p:cNvSpPr/>
            <p:nvPr/>
          </p:nvSpPr>
          <p:spPr>
            <a:xfrm>
              <a:off x="776536" y="213285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136576" y="177281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776536" y="177281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632520" y="6381328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1999087" y="5826140"/>
            <a:ext cx="3279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Stations de suivis de poissons</a:t>
            </a:r>
          </a:p>
        </p:txBody>
      </p:sp>
      <p:pic>
        <p:nvPicPr>
          <p:cNvPr id="19" name="Image 18" descr="DNS_EMSC_April 32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799015" y="4264112"/>
            <a:ext cx="4741283" cy="1931360"/>
          </a:xfrm>
          <a:prstGeom prst="rect">
            <a:avLst/>
          </a:prstGeom>
        </p:spPr>
      </p:pic>
      <p:pic>
        <p:nvPicPr>
          <p:cNvPr id="20" name="Image 19" descr="IMG_047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99015" y="2708690"/>
            <a:ext cx="3687600" cy="1020203"/>
          </a:xfrm>
          <a:prstGeom prst="rect">
            <a:avLst/>
          </a:prstGeom>
        </p:spPr>
      </p:pic>
      <p:pic>
        <p:nvPicPr>
          <p:cNvPr id="21" name="Image 20" descr="Mai2017_Comt_Muriel_Gevrey (62)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6237" y="3513956"/>
            <a:ext cx="2688119" cy="102861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9864363" y="2868298"/>
            <a:ext cx="1994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</a:rPr>
              <a:t>Nicolas et al. en cours</a:t>
            </a:r>
          </a:p>
        </p:txBody>
      </p:sp>
    </p:spTree>
    <p:extLst>
      <p:ext uri="{BB962C8B-B14F-4D97-AF65-F5344CB8AC3E}">
        <p14:creationId xmlns:p14="http://schemas.microsoft.com/office/powerpoint/2010/main" val="2102218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>
          <a:xfrm>
            <a:off x="991201" y="2606820"/>
            <a:ext cx="5562139" cy="822180"/>
          </a:xfrm>
        </p:spPr>
        <p:txBody>
          <a:bodyPr/>
          <a:lstStyle/>
          <a:p>
            <a:r>
              <a:rPr lang="fr-FR" sz="2000"/>
              <a:t>Canards hivernants</a:t>
            </a:r>
          </a:p>
          <a:p>
            <a:r>
              <a:rPr lang="fr-FR" sz="2000" b="0">
                <a:solidFill>
                  <a:schemeClr val="tx1"/>
                </a:solidFill>
              </a:rPr>
              <a:t>Augmentation de la taille et diversité des populations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58140" y="4376103"/>
            <a:ext cx="54892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chemeClr val="accent1"/>
                </a:solidFill>
              </a:rPr>
              <a:t>Flamant rose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Un nouvel ilot de reproduction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Reproduction moins régulière (hydrologie, prédation)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Modélisation de la population:  pas de risque</a:t>
            </a:r>
          </a:p>
        </p:txBody>
      </p:sp>
      <p:pic>
        <p:nvPicPr>
          <p:cNvPr id="10" name="Picture 43" descr="canard siffleurs-TomGalews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2585" y="3663340"/>
            <a:ext cx="3881967" cy="19796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populations d’oiseaux d’eau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84124" y="1340768"/>
            <a:ext cx="4612068" cy="3035336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3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Adaptation sociale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62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d’activités socio-économiques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opportunité pour une diversification économique et le développement d’une nouvelle offre éco et agro-touristique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7635" y="1931900"/>
            <a:ext cx="2676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5550" y="3620175"/>
            <a:ext cx="360045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507" y="1676662"/>
            <a:ext cx="5256000" cy="460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27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delta </a:t>
            </a:r>
            <a:r>
              <a:rPr lang="fr-FR" dirty="0" err="1"/>
              <a:t>anthropisé</a:t>
            </a:r>
            <a:endParaRPr lang="fr-FR" dirty="0"/>
          </a:p>
        </p:txBody>
      </p:sp>
      <p:pic>
        <p:nvPicPr>
          <p:cNvPr id="10" name="Picture 18" descr="Bilan eau copi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58097" y="374977"/>
            <a:ext cx="7920134" cy="558076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ZoneTexte 10"/>
          <p:cNvSpPr txBox="1"/>
          <p:nvPr/>
        </p:nvSpPr>
        <p:spPr>
          <a:xfrm>
            <a:off x="9643610" y="5672589"/>
            <a:ext cx="302387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52AEBD"/>
                </a:solidFill>
              </a:rPr>
              <a:t>Source : A. </a:t>
            </a:r>
            <a:r>
              <a:rPr lang="fr-FR" sz="1200" dirty="0" err="1">
                <a:solidFill>
                  <a:srgbClr val="52AEBD"/>
                </a:solidFill>
              </a:rPr>
              <a:t>Dervieux</a:t>
            </a:r>
            <a:r>
              <a:rPr lang="fr-FR" sz="1200" dirty="0">
                <a:solidFill>
                  <a:srgbClr val="52AEBD"/>
                </a:solidFill>
              </a:rPr>
              <a:t>, S. Marche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099373" y="2085629"/>
            <a:ext cx="40149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Endiguement quasi complet depuis 150 ans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Poldérisation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350 à 400 millions m</a:t>
            </a:r>
            <a:r>
              <a:rPr lang="fr-FR" sz="2000" baseline="30000" dirty="0">
                <a:solidFill>
                  <a:schemeClr val="tx2"/>
                </a:solidFill>
              </a:rPr>
              <a:t>3</a:t>
            </a:r>
            <a:r>
              <a:rPr lang="fr-FR" sz="2000" dirty="0">
                <a:solidFill>
                  <a:schemeClr val="tx2"/>
                </a:solidFill>
              </a:rPr>
              <a:t> d’eau pompés au Rhône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Peu de communications avec la mer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Baisse des apports de sédiments</a:t>
            </a:r>
          </a:p>
        </p:txBody>
      </p:sp>
    </p:spTree>
    <p:extLst>
      <p:ext uri="{BB962C8B-B14F-4D97-AF65-F5344CB8AC3E}">
        <p14:creationId xmlns:p14="http://schemas.microsoft.com/office/powerpoint/2010/main" val="2996317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4248" y="3999936"/>
            <a:ext cx="5040000" cy="204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Littosim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Plateforme de simulation participative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Sensibiliser les acteurs locaux aux moyens de prévention du risque de submersion marine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Explorer différents scenarii de gestion des risques de submersion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Réfléchir aux effets des types d’aménagement sur la gestion du risque (défenses frontales, modes d’urbanisation, défenses douces, retrait stratégique)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0529" y="253881"/>
            <a:ext cx="1080000" cy="98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6273" y="3156189"/>
            <a:ext cx="28479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8" descr="Résultat de recherche d'images pour &quot;CNR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0338" y="160338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logoPNRC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8850" y="3999936"/>
            <a:ext cx="843963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Users\MTT\Desktop\thumbnail-default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0338" y="5299314"/>
            <a:ext cx="1080000" cy="947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7410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Evaluation du projet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196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575724" y="1664654"/>
          <a:ext cx="11001987" cy="4530378"/>
        </p:xfrm>
        <a:graphic>
          <a:graphicData uri="http://schemas.openxmlformats.org/drawingml/2006/table">
            <a:tbl>
              <a:tblPr/>
              <a:tblGrid>
                <a:gridCol w="2876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6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8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 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1. Érosion côtière et perte des écosystèmes de plages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Abandon des digues sur le front de mer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Reformation d'un littoral sableux en arrière des digues abandonnées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4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Montée du niveau de la mer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Décloisonnement des étangs dans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les anciens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Meilleur étalement de l'eau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7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fr-FR" sz="1800" dirty="0" err="1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Sursalure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Perturbation du cycle de vie des espèces aquatiques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Reconnexion avec les écosystèmes environnants, saumâtres et d'eau douce </a:t>
                      </a:r>
                      <a:endParaRPr lang="fr-FR" sz="180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 salinité d’une partie des lagunes a diminué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 déplacements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poissons migrateurs et la fonction de nourricerie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sont en partie rétablis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8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Perte de marais salés (</a:t>
                      </a:r>
                      <a:r>
                        <a:rPr lang="fr-FR" sz="1800" dirty="0" err="1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sansouires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prés salés)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Rétablissement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assèchements estivaux sur les parties hautes situées en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périphérie des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Restauration d’habitats d’intérêt communautaires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et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d’habitat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d’espèces,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protection contre l'érosion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environnementale du projet</a:t>
            </a:r>
          </a:p>
        </p:txBody>
      </p:sp>
    </p:spTree>
    <p:extLst>
      <p:ext uri="{BB962C8B-B14F-4D97-AF65-F5344CB8AC3E}">
        <p14:creationId xmlns:p14="http://schemas.microsoft.com/office/powerpoint/2010/main" val="35440919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247807"/>
              </p:ext>
            </p:extLst>
          </p:nvPr>
        </p:nvGraphicFramePr>
        <p:xfrm>
          <a:off x="899306" y="1293538"/>
          <a:ext cx="11016175" cy="5018096"/>
        </p:xfrm>
        <a:graphic>
          <a:graphicData uri="http://schemas.openxmlformats.org/drawingml/2006/table">
            <a:tbl>
              <a:tblPr/>
              <a:tblGrid>
                <a:gridCol w="2306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5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24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68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 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71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fr-FR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Protection des biens</a:t>
                      </a:r>
                    </a:p>
                    <a:p>
                      <a:pPr marL="0" indent="0">
                        <a:buNone/>
                      </a:pPr>
                      <a:r>
                        <a:rPr lang="fr-FR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et des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personnes en périphérie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Mise en place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d’une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zone tampon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rojet d’adaptation de 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 digue de protection intérieure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Le projet répondra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à l’enjeu de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rotection des biens et des personnes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7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Accessibilité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Libre accès sur une partie du site pour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piétons et cyclistes. Accès des véhicules motorisés fortement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restreint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Augmentation de la fréquentation par piétons et cyclistes, sans distinction du type de public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2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Exploitation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 ressources naturelles (chasse et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êche)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Rétablissement d’une voie de migration et d’une zone de nourricerie pour les poissons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CA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 chasse</a:t>
                      </a:r>
                      <a:r>
                        <a:rPr lang="fr-CA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 loisir continue à être autorisée sur une partie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positif attendu sur l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 stocks halieutiques exploités en périphérie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CA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110 chasseurs ont</a:t>
                      </a:r>
                      <a:r>
                        <a:rPr lang="fr-CA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accès au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8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Adhésion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 habitants du territoire et des usagers au projet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Réunions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publiques, ateliers,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roduction de panneaux d'information, de brochures, de vidéos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Sensibilisation aux enjeux liés aux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changements climatiques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Compréhension des choix de gestion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sociale du projet</a:t>
            </a:r>
          </a:p>
        </p:txBody>
      </p:sp>
    </p:spTree>
    <p:extLst>
      <p:ext uri="{BB962C8B-B14F-4D97-AF65-F5344CB8AC3E}">
        <p14:creationId xmlns:p14="http://schemas.microsoft.com/office/powerpoint/2010/main" val="6011061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60850"/>
              </p:ext>
            </p:extLst>
          </p:nvPr>
        </p:nvGraphicFramePr>
        <p:xfrm>
          <a:off x="487679" y="1372368"/>
          <a:ext cx="10963425" cy="4797552"/>
        </p:xfrm>
        <a:graphic>
          <a:graphicData uri="http://schemas.openxmlformats.org/drawingml/2006/table">
            <a:tbl>
              <a:tblPr/>
              <a:tblGrid>
                <a:gridCol w="2098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6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7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384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 Erosion littorale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 ouvrages de défense en front mer ne sont plus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entretenus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(linéaire : 9km)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 de fonds publics :  13 à 17 millions € d’investissement 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pour reconstruction des digues, 7 à 24 millions € pour la construction d’épis, au moins 800.000 € d’entretien annuel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  Gestion du risque de submersion marine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Investissements uniquement sur la digue de protection intérieure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(linéaire : 16km)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 à 13 millions d’euros d’investissement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? 80 à 140.000€ d’entretien annuel 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L’activité salicole est maintenue sur la propriété privée du groupe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82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Gestion hydraulique des anciens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- Investissements pour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les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reconnexions hydrauliques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Arrêt de l’entretien de la plupart des digues de pourtour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des étangs</a:t>
                      </a:r>
                      <a:endParaRPr lang="fr-FR" sz="1800" baseline="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estion gravitaire sans pompage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phases d’investissements : &lt;1,5 millions €</a:t>
                      </a: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 d’entretien des digues de pourtour des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liées à l’arrêt des pompages: 30 à 60.000€/an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économique du projet</a:t>
            </a:r>
          </a:p>
        </p:txBody>
      </p:sp>
    </p:spTree>
    <p:extLst>
      <p:ext uri="{BB962C8B-B14F-4D97-AF65-F5344CB8AC3E}">
        <p14:creationId xmlns:p14="http://schemas.microsoft.com/office/powerpoint/2010/main" val="4062600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 salins abandonnes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CONCLUSIONS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19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296001" y="1391158"/>
            <a:ext cx="104848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accent1"/>
                </a:solidFill>
                <a:ea typeface="Times New Roman" pitchFamily="18" charset="0"/>
                <a:cs typeface="Times New Roman" pitchFamily="18" charset="0"/>
                <a:sym typeface="Wingdings" pitchFamily="2" charset="2"/>
              </a:rPr>
              <a:t>Les </a:t>
            </a:r>
            <a:r>
              <a:rPr lang="fr-FR" sz="2000" dirty="0">
                <a:solidFill>
                  <a:schemeClr val="accent1"/>
                </a:solidFill>
                <a:ea typeface="Times New Roman" pitchFamily="18" charset="0"/>
                <a:cs typeface="Times New Roman" pitchFamily="18" charset="0"/>
              </a:rPr>
              <a:t>anciens salins 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deviennent une zone tampon, en offrant un espace 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  <a:sym typeface="Wingdings" pitchFamily="2" charset="2"/>
              </a:rPr>
              <a:t>d’élargissement de l’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occupation par des zones humides naturelles, pour agir dans le cadre des solutions fondées sur la nature</a:t>
            </a:r>
          </a:p>
          <a:p>
            <a:pPr marL="3429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accent1"/>
                </a:solidFill>
                <a:cs typeface="Arial" panose="020B0604020202020204" pitchFamily="34" charset="0"/>
              </a:rPr>
              <a:t>Les processus naturels </a:t>
            </a: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font une grande partie du travail dans un contexte fortement connecté</a:t>
            </a:r>
          </a:p>
          <a:p>
            <a:pPr marL="342900" lvl="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16" name="Picture 2" descr="C:\Users\BPN\Documents\2011-2015\EU Horizon 2020\photos camargue\temporary salt marsh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691" y="3607066"/>
            <a:ext cx="4361207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9773431" y="561841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/>
              <a:t>©</a:t>
            </a:r>
            <a:r>
              <a:rPr lang="fr-FR" sz="1000" dirty="0" err="1"/>
              <a:t>M.Thibault</a:t>
            </a:r>
            <a:endParaRPr lang="fr-FR" sz="1000" dirty="0"/>
          </a:p>
        </p:txBody>
      </p:sp>
      <p:pic>
        <p:nvPicPr>
          <p:cNvPr id="18" name="Picture 3" descr="C:\Users\BPN\Documents\2011-2015\EU Horizon 2020\photos camargue\IMG_1023-JJ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010" y="3607066"/>
            <a:ext cx="3402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2107889" y="6248480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</a:t>
            </a:r>
            <a:r>
              <a:rPr lang="fr-FR" sz="1000" dirty="0" err="1">
                <a:solidFill>
                  <a:schemeClr val="bg1"/>
                </a:solidFill>
              </a:rPr>
              <a:t>J.Jalbert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20" name="Picture 2" descr="C:\Users\BPN\Documents\2011-2015\EU Horizon 2020\photos camargue\IMG_0870-JJ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886" y="3607066"/>
            <a:ext cx="3402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5585308" y="6242272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</a:t>
            </a:r>
            <a:r>
              <a:rPr lang="fr-FR" sz="1000" dirty="0" err="1">
                <a:solidFill>
                  <a:schemeClr val="bg1"/>
                </a:solidFill>
              </a:rPr>
              <a:t>J.Jalbert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559658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Forme libre : forme 38">
            <a:extLst>
              <a:ext uri="{FF2B5EF4-FFF2-40B4-BE49-F238E27FC236}">
                <a16:creationId xmlns:a16="http://schemas.microsoft.com/office/drawing/2014/main" id="{9BD76EE3-38D9-43E3-8C6D-E548E2559BFC}"/>
              </a:ext>
            </a:extLst>
          </p:cNvPr>
          <p:cNvSpPr/>
          <p:nvPr/>
        </p:nvSpPr>
        <p:spPr bwMode="auto">
          <a:xfrm>
            <a:off x="111512" y="3"/>
            <a:ext cx="12080488" cy="1248935"/>
          </a:xfrm>
          <a:custGeom>
            <a:avLst/>
            <a:gdLst>
              <a:gd name="connsiteX0" fmla="*/ 0 w 14039850"/>
              <a:gd name="connsiteY0" fmla="*/ 0 h 4872306"/>
              <a:gd name="connsiteX1" fmla="*/ 11601450 w 14039850"/>
              <a:gd name="connsiteY1" fmla="*/ 4572000 h 4872306"/>
              <a:gd name="connsiteX2" fmla="*/ 14039850 w 14039850"/>
              <a:gd name="connsiteY2" fmla="*/ 4057650 h 4872306"/>
              <a:gd name="connsiteX0" fmla="*/ 0 w 14039850"/>
              <a:gd name="connsiteY0" fmla="*/ 0 h 4773527"/>
              <a:gd name="connsiteX1" fmla="*/ 11087100 w 14039850"/>
              <a:gd name="connsiteY1" fmla="*/ 4438650 h 4773527"/>
              <a:gd name="connsiteX2" fmla="*/ 14039850 w 14039850"/>
              <a:gd name="connsiteY2" fmla="*/ 4057650 h 4773527"/>
              <a:gd name="connsiteX0" fmla="*/ 0 w 14039850"/>
              <a:gd name="connsiteY0" fmla="*/ 0 h 4748188"/>
              <a:gd name="connsiteX1" fmla="*/ 11087100 w 14039850"/>
              <a:gd name="connsiteY1" fmla="*/ 4438650 h 4748188"/>
              <a:gd name="connsiteX2" fmla="*/ 14039850 w 14039850"/>
              <a:gd name="connsiteY2" fmla="*/ 4057650 h 4748188"/>
              <a:gd name="connsiteX0" fmla="*/ 0 w 14039850"/>
              <a:gd name="connsiteY0" fmla="*/ 0 h 4775699"/>
              <a:gd name="connsiteX1" fmla="*/ 11296650 w 14039850"/>
              <a:gd name="connsiteY1" fmla="*/ 4476750 h 4775699"/>
              <a:gd name="connsiteX2" fmla="*/ 14039850 w 14039850"/>
              <a:gd name="connsiteY2" fmla="*/ 4057650 h 477569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13056"/>
              <a:gd name="connsiteX1" fmla="*/ 11239500 w 14077950"/>
              <a:gd name="connsiteY1" fmla="*/ 4514850 h 4813056"/>
              <a:gd name="connsiteX2" fmla="*/ 14077950 w 14077950"/>
              <a:gd name="connsiteY2" fmla="*/ 4057650 h 4813056"/>
              <a:gd name="connsiteX0" fmla="*/ 0 w 13906500"/>
              <a:gd name="connsiteY0" fmla="*/ 0 h 4897790"/>
              <a:gd name="connsiteX1" fmla="*/ 11239500 w 13906500"/>
              <a:gd name="connsiteY1" fmla="*/ 4514850 h 4897790"/>
              <a:gd name="connsiteX2" fmla="*/ 13906500 w 13906500"/>
              <a:gd name="connsiteY2" fmla="*/ 4297304 h 4897790"/>
              <a:gd name="connsiteX0" fmla="*/ 0 w 13906500"/>
              <a:gd name="connsiteY0" fmla="*/ 0 h 4857133"/>
              <a:gd name="connsiteX1" fmla="*/ 11239500 w 13906500"/>
              <a:gd name="connsiteY1" fmla="*/ 4514850 h 4857133"/>
              <a:gd name="connsiteX2" fmla="*/ 13906500 w 13906500"/>
              <a:gd name="connsiteY2" fmla="*/ 4297304 h 4857133"/>
              <a:gd name="connsiteX0" fmla="*/ 0 w 13906500"/>
              <a:gd name="connsiteY0" fmla="*/ 0 h 4814702"/>
              <a:gd name="connsiteX1" fmla="*/ 11277600 w 13906500"/>
              <a:gd name="connsiteY1" fmla="*/ 4454936 h 4814702"/>
              <a:gd name="connsiteX2" fmla="*/ 13906500 w 13906500"/>
              <a:gd name="connsiteY2" fmla="*/ 4297304 h 4814702"/>
              <a:gd name="connsiteX0" fmla="*/ 0 w 13906500"/>
              <a:gd name="connsiteY0" fmla="*/ 0 h 4814702"/>
              <a:gd name="connsiteX1" fmla="*/ 11182350 w 13906500"/>
              <a:gd name="connsiteY1" fmla="*/ 4454936 h 4814702"/>
              <a:gd name="connsiteX2" fmla="*/ 13906500 w 13906500"/>
              <a:gd name="connsiteY2" fmla="*/ 4297304 h 481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06500" h="4814702">
                <a:moveTo>
                  <a:pt x="0" y="0"/>
                </a:moveTo>
                <a:cubicBezTo>
                  <a:pt x="6269037" y="2976562"/>
                  <a:pt x="8864600" y="3738719"/>
                  <a:pt x="11182350" y="4454936"/>
                </a:cubicBezTo>
                <a:cubicBezTo>
                  <a:pt x="13500100" y="5171153"/>
                  <a:pt x="13781087" y="4656647"/>
                  <a:pt x="13906500" y="4297304"/>
                </a:cubicBezTo>
              </a:path>
            </a:pathLst>
          </a:custGeom>
          <a:solidFill>
            <a:sysClr val="window" lastClr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</a:bodyPr>
          <a:lstStyle/>
          <a:p>
            <a:pPr defTabSz="586481" fontAlgn="base">
              <a:spcBef>
                <a:spcPct val="0"/>
              </a:spcBef>
              <a:spcAft>
                <a:spcPct val="0"/>
              </a:spcAft>
            </a:pPr>
            <a:endParaRPr lang="fr-FR" sz="116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352930" y="184668"/>
            <a:ext cx="113534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4" descr="C:\Users\BPN\Documents\2011-2015\EU Horizon 2020\Photo Camargue European Parlament\Vue aérienne Lido-Camargue ©Tour du Valat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3000" y="4531184"/>
            <a:ext cx="2702831" cy="17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BPN\Documents\2011-2015\EU Horizon 2020\Photo Camargue European Parlament\Filets-p+¬che_anciens-salins-®D.Nicolas-Tour du Valat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7113" y="4531183"/>
            <a:ext cx="2801837" cy="17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2830299" y="6323456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©D. Nicolas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200168" y="6314663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pic>
        <p:nvPicPr>
          <p:cNvPr id="23" name="Picture 6" descr="C:\Users\BPN\Documents\2011-2015\EU Horizon 2020\photos camargue\Beauduc lighthouse &amp; lagoons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85832" y="4534872"/>
            <a:ext cx="2799470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7991071" y="632562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624750"/>
            <a:ext cx="10489201" cy="652368"/>
          </a:xfrm>
        </p:spPr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"/>
          </p:nvPr>
        </p:nvSpPr>
        <p:spPr>
          <a:xfrm>
            <a:off x="1296001" y="1277119"/>
            <a:ext cx="10489201" cy="503231"/>
          </a:xfrm>
        </p:spPr>
        <p:txBody>
          <a:bodyPr/>
          <a:lstStyle/>
          <a:p>
            <a:r>
              <a:rPr lang="fr-FR" sz="1800" dirty="0"/>
              <a:t>Ce qu’il reste à faire :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idx="10"/>
          </p:nvPr>
        </p:nvSpPr>
        <p:spPr>
          <a:xfrm>
            <a:off x="1272830" y="1875600"/>
            <a:ext cx="10455085" cy="3631823"/>
          </a:xfrm>
        </p:spPr>
        <p:txBody>
          <a:bodyPr/>
          <a:lstStyle/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>
                <a:cs typeface="Arial" panose="020B0604020202020204" pitchFamily="34" charset="0"/>
              </a:rPr>
              <a:t>Etablir des scénarios prospectifs </a:t>
            </a: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/ modéliser les conséquences de l’élévation future du niveau marin et de la mobilité du littoral</a:t>
            </a:r>
          </a:p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/>
              <a:t>Évaluer d’autres fonctions </a:t>
            </a:r>
            <a:r>
              <a:rPr lang="fr-FR" sz="2000" dirty="0">
                <a:solidFill>
                  <a:schemeClr val="tx2"/>
                </a:solidFill>
              </a:rPr>
              <a:t>apportées par la restauration des écosystèmes : stockage CO2, tampon hydrologique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…</a:t>
            </a:r>
          </a:p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>
                <a:ea typeface="Times New Roman" pitchFamily="18" charset="0"/>
                <a:cs typeface="Times New Roman" pitchFamily="18" charset="0"/>
              </a:rPr>
              <a:t>Renforcer la concertation et la communication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, pour une adhésion plus forte des habitants du territoire au projet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81775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Forme libre : forme 38">
            <a:extLst>
              <a:ext uri="{FF2B5EF4-FFF2-40B4-BE49-F238E27FC236}">
                <a16:creationId xmlns:a16="http://schemas.microsoft.com/office/drawing/2014/main" id="{9BD76EE3-38D9-43E3-8C6D-E548E2559BFC}"/>
              </a:ext>
            </a:extLst>
          </p:cNvPr>
          <p:cNvSpPr/>
          <p:nvPr/>
        </p:nvSpPr>
        <p:spPr bwMode="auto">
          <a:xfrm>
            <a:off x="111512" y="3"/>
            <a:ext cx="12080488" cy="1248935"/>
          </a:xfrm>
          <a:custGeom>
            <a:avLst/>
            <a:gdLst>
              <a:gd name="connsiteX0" fmla="*/ 0 w 14039850"/>
              <a:gd name="connsiteY0" fmla="*/ 0 h 4872306"/>
              <a:gd name="connsiteX1" fmla="*/ 11601450 w 14039850"/>
              <a:gd name="connsiteY1" fmla="*/ 4572000 h 4872306"/>
              <a:gd name="connsiteX2" fmla="*/ 14039850 w 14039850"/>
              <a:gd name="connsiteY2" fmla="*/ 4057650 h 4872306"/>
              <a:gd name="connsiteX0" fmla="*/ 0 w 14039850"/>
              <a:gd name="connsiteY0" fmla="*/ 0 h 4773527"/>
              <a:gd name="connsiteX1" fmla="*/ 11087100 w 14039850"/>
              <a:gd name="connsiteY1" fmla="*/ 4438650 h 4773527"/>
              <a:gd name="connsiteX2" fmla="*/ 14039850 w 14039850"/>
              <a:gd name="connsiteY2" fmla="*/ 4057650 h 4773527"/>
              <a:gd name="connsiteX0" fmla="*/ 0 w 14039850"/>
              <a:gd name="connsiteY0" fmla="*/ 0 h 4748188"/>
              <a:gd name="connsiteX1" fmla="*/ 11087100 w 14039850"/>
              <a:gd name="connsiteY1" fmla="*/ 4438650 h 4748188"/>
              <a:gd name="connsiteX2" fmla="*/ 14039850 w 14039850"/>
              <a:gd name="connsiteY2" fmla="*/ 4057650 h 4748188"/>
              <a:gd name="connsiteX0" fmla="*/ 0 w 14039850"/>
              <a:gd name="connsiteY0" fmla="*/ 0 h 4775699"/>
              <a:gd name="connsiteX1" fmla="*/ 11296650 w 14039850"/>
              <a:gd name="connsiteY1" fmla="*/ 4476750 h 4775699"/>
              <a:gd name="connsiteX2" fmla="*/ 14039850 w 14039850"/>
              <a:gd name="connsiteY2" fmla="*/ 4057650 h 477569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13056"/>
              <a:gd name="connsiteX1" fmla="*/ 11239500 w 14077950"/>
              <a:gd name="connsiteY1" fmla="*/ 4514850 h 4813056"/>
              <a:gd name="connsiteX2" fmla="*/ 14077950 w 14077950"/>
              <a:gd name="connsiteY2" fmla="*/ 4057650 h 4813056"/>
              <a:gd name="connsiteX0" fmla="*/ 0 w 13906500"/>
              <a:gd name="connsiteY0" fmla="*/ 0 h 4897790"/>
              <a:gd name="connsiteX1" fmla="*/ 11239500 w 13906500"/>
              <a:gd name="connsiteY1" fmla="*/ 4514850 h 4897790"/>
              <a:gd name="connsiteX2" fmla="*/ 13906500 w 13906500"/>
              <a:gd name="connsiteY2" fmla="*/ 4297304 h 4897790"/>
              <a:gd name="connsiteX0" fmla="*/ 0 w 13906500"/>
              <a:gd name="connsiteY0" fmla="*/ 0 h 4857133"/>
              <a:gd name="connsiteX1" fmla="*/ 11239500 w 13906500"/>
              <a:gd name="connsiteY1" fmla="*/ 4514850 h 4857133"/>
              <a:gd name="connsiteX2" fmla="*/ 13906500 w 13906500"/>
              <a:gd name="connsiteY2" fmla="*/ 4297304 h 4857133"/>
              <a:gd name="connsiteX0" fmla="*/ 0 w 13906500"/>
              <a:gd name="connsiteY0" fmla="*/ 0 h 4814702"/>
              <a:gd name="connsiteX1" fmla="*/ 11277600 w 13906500"/>
              <a:gd name="connsiteY1" fmla="*/ 4454936 h 4814702"/>
              <a:gd name="connsiteX2" fmla="*/ 13906500 w 13906500"/>
              <a:gd name="connsiteY2" fmla="*/ 4297304 h 4814702"/>
              <a:gd name="connsiteX0" fmla="*/ 0 w 13906500"/>
              <a:gd name="connsiteY0" fmla="*/ 0 h 4814702"/>
              <a:gd name="connsiteX1" fmla="*/ 11182350 w 13906500"/>
              <a:gd name="connsiteY1" fmla="*/ 4454936 h 4814702"/>
              <a:gd name="connsiteX2" fmla="*/ 13906500 w 13906500"/>
              <a:gd name="connsiteY2" fmla="*/ 4297304 h 481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06500" h="4814702">
                <a:moveTo>
                  <a:pt x="0" y="0"/>
                </a:moveTo>
                <a:cubicBezTo>
                  <a:pt x="6269037" y="2976562"/>
                  <a:pt x="8864600" y="3738719"/>
                  <a:pt x="11182350" y="4454936"/>
                </a:cubicBezTo>
                <a:cubicBezTo>
                  <a:pt x="13500100" y="5171153"/>
                  <a:pt x="13781087" y="4656647"/>
                  <a:pt x="13906500" y="4297304"/>
                </a:cubicBezTo>
              </a:path>
            </a:pathLst>
          </a:custGeom>
          <a:solidFill>
            <a:sysClr val="window" lastClr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</a:bodyPr>
          <a:lstStyle/>
          <a:p>
            <a:pPr defTabSz="586481" fontAlgn="base">
              <a:spcBef>
                <a:spcPct val="0"/>
              </a:spcBef>
              <a:spcAft>
                <a:spcPct val="0"/>
              </a:spcAft>
            </a:pPr>
            <a:endParaRPr lang="fr-FR" sz="116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352930" y="184668"/>
            <a:ext cx="113534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4" descr="C:\Users\BPN\Documents\2011-2015\EU Horizon 2020\Photo Camargue European Parlament\Vue aérienne Lido-Camargue ©Tour du Valat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3000" y="4531184"/>
            <a:ext cx="2702831" cy="17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BPN\Documents\2011-2015\EU Horizon 2020\Photo Camargue European Parlament\Filets-p+¬che_anciens-salins-®D.Nicolas-Tour du Valat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7113" y="4531183"/>
            <a:ext cx="2801837" cy="17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2830299" y="6323456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©D. Nicolas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200168" y="6314663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pic>
        <p:nvPicPr>
          <p:cNvPr id="23" name="Picture 6" descr="C:\Users\BPN\Documents\2011-2015\EU Horizon 2020\photos camargue\Beauduc lighthouse &amp; lagoons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85832" y="4534872"/>
            <a:ext cx="2799470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7991071" y="632562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634275"/>
            <a:ext cx="10489201" cy="652368"/>
          </a:xfrm>
        </p:spPr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"/>
          </p:nvPr>
        </p:nvSpPr>
        <p:spPr>
          <a:xfrm>
            <a:off x="1296001" y="1286644"/>
            <a:ext cx="10489201" cy="503231"/>
          </a:xfrm>
        </p:spPr>
        <p:txBody>
          <a:bodyPr/>
          <a:lstStyle/>
          <a:p>
            <a:r>
              <a:rPr lang="fr-FR" sz="1800" dirty="0"/>
              <a:t>Et plus généralement :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idx="10"/>
          </p:nvPr>
        </p:nvSpPr>
        <p:spPr>
          <a:xfrm>
            <a:off x="1272830" y="1666050"/>
            <a:ext cx="10455085" cy="3631823"/>
          </a:xfrm>
        </p:spPr>
        <p:txBody>
          <a:bodyPr/>
          <a:lstStyle/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acter les processus en cours et s’inscrire dans une </a:t>
            </a:r>
            <a:r>
              <a:rPr lang="fr-FR" altLang="fr-FR" sz="2000" b="1" dirty="0">
                <a:cs typeface="Arial" panose="020B0604020202020204" pitchFamily="34" charset="0"/>
              </a:rPr>
              <a:t>trajectoire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reconnaître les zones humides comme « </a:t>
            </a:r>
            <a:r>
              <a:rPr lang="fr-FR" altLang="fr-FR" sz="2000" b="1" dirty="0">
                <a:cs typeface="Arial" panose="020B0604020202020204" pitchFamily="34" charset="0"/>
              </a:rPr>
              <a:t>amortisseurs climatiques</a:t>
            </a:r>
            <a:r>
              <a:rPr lang="fr-FR" altLang="fr-FR" sz="2000" dirty="0">
                <a:cs typeface="Arial" panose="020B0604020202020204" pitchFamily="34" charset="0"/>
              </a:rPr>
              <a:t> </a:t>
            </a:r>
            <a:r>
              <a:rPr lang="fr-FR" altLang="fr-FR" sz="2000" dirty="0">
                <a:solidFill>
                  <a:schemeClr val="tx2"/>
                </a:solidFill>
              </a:rPr>
              <a:t>»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Littoral : instituer la </a:t>
            </a:r>
            <a:r>
              <a:rPr lang="fr-FR" altLang="fr-FR" sz="2000" b="1" dirty="0">
                <a:solidFill>
                  <a:schemeClr val="tx2"/>
                </a:solidFill>
              </a:rPr>
              <a:t>« </a:t>
            </a:r>
            <a:r>
              <a:rPr lang="fr-FR" altLang="fr-FR" sz="2000" b="1" dirty="0">
                <a:cs typeface="Arial" panose="020B0604020202020204" pitchFamily="34" charset="0"/>
              </a:rPr>
              <a:t>bande des 100 ans</a:t>
            </a:r>
            <a:r>
              <a:rPr lang="fr-FR" altLang="fr-FR" sz="2000" b="1" dirty="0">
                <a:solidFill>
                  <a:schemeClr val="tx2"/>
                </a:solidFill>
              </a:rPr>
              <a:t> »</a:t>
            </a:r>
            <a:endParaRPr lang="fr-FR" altLang="fr-FR" sz="2000" dirty="0">
              <a:solidFill>
                <a:schemeClr val="tx2"/>
              </a:solidFill>
            </a:endParaRP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privilégier les « </a:t>
            </a:r>
            <a:r>
              <a:rPr lang="fr-FR" altLang="fr-FR" sz="2000" b="1" dirty="0">
                <a:cs typeface="Arial" panose="020B0604020202020204" pitchFamily="34" charset="0"/>
              </a:rPr>
              <a:t>solutions fondées sur la nature</a:t>
            </a:r>
            <a:r>
              <a:rPr lang="fr-FR" altLang="fr-FR" sz="2000" dirty="0">
                <a:solidFill>
                  <a:schemeClr val="tx2"/>
                </a:solidFill>
              </a:rPr>
              <a:t> »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éviter les </a:t>
            </a:r>
            <a:r>
              <a:rPr lang="fr-FR" altLang="fr-FR" sz="2000" b="1" dirty="0">
                <a:cs typeface="Arial" panose="020B0604020202020204" pitchFamily="34" charset="0"/>
              </a:rPr>
              <a:t>mal-adaptations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susciter </a:t>
            </a:r>
            <a:r>
              <a:rPr lang="fr-FR" altLang="fr-FR" sz="2000" b="1" dirty="0">
                <a:cs typeface="Arial" panose="020B0604020202020204" pitchFamily="34" charset="0"/>
              </a:rPr>
              <a:t>l’innovation, croiser les regards </a:t>
            </a:r>
            <a:r>
              <a:rPr lang="fr-FR" altLang="fr-FR" sz="2000" dirty="0">
                <a:solidFill>
                  <a:schemeClr val="tx2"/>
                </a:solidFill>
              </a:rPr>
              <a:t>(aménagement, urbanisme, écologie, architecture, géomorphologie, art…)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fr-FR" altLang="fr-FR" sz="2000" dirty="0">
              <a:solidFill>
                <a:schemeClr val="tx2"/>
              </a:solidFill>
            </a:endParaRPr>
          </a:p>
          <a:p>
            <a:pPr lvl="1"/>
            <a:r>
              <a:rPr lang="fr-FR" altLang="fr-FR" sz="2000" dirty="0">
                <a:solidFill>
                  <a:schemeClr val="tx2"/>
                </a:solidFill>
              </a:rPr>
              <a:t>… et faire ça </a:t>
            </a:r>
            <a:r>
              <a:rPr lang="fr-FR" altLang="fr-FR" sz="2000" b="1" dirty="0">
                <a:solidFill>
                  <a:schemeClr val="tx2"/>
                </a:solidFill>
              </a:rPr>
              <a:t>ensemble!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2509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61E3C2-223A-7A44-85B3-96A32E6AB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695371"/>
            <a:ext cx="10489201" cy="652368"/>
          </a:xfrm>
        </p:spPr>
        <p:txBody>
          <a:bodyPr/>
          <a:lstStyle/>
          <a:p>
            <a:r>
              <a:rPr lang="fr-FR" dirty="0"/>
              <a:t>Merci de votre attention</a:t>
            </a:r>
          </a:p>
        </p:txBody>
      </p:sp>
      <p:pic>
        <p:nvPicPr>
          <p:cNvPr id="7" name="Espace réservé de l’image 6">
            <a:extLst>
              <a:ext uri="{FF2B5EF4-FFF2-40B4-BE49-F238E27FC236}">
                <a16:creationId xmlns:a16="http://schemas.microsoft.com/office/drawing/2014/main" id="{F66D1923-23C1-6041-8D80-907D3C9F33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050" y="2784332"/>
            <a:ext cx="6131329" cy="2331842"/>
          </a:xfrm>
        </p:spPr>
      </p:pic>
      <p:sp>
        <p:nvSpPr>
          <p:cNvPr id="12" name="AutoShape 2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17827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5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307975" y="-16303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AutoShape 7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460375" y="-14779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AutoShape 13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731838"/>
            <a:ext cx="10191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13" name="Picture 17" descr="Résultat de recherche d'images pour &quot;Delphine Nicola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736" y="1232378"/>
            <a:ext cx="1794913" cy="18000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6436" y="5177730"/>
            <a:ext cx="1428898" cy="10702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6675" y="5175413"/>
            <a:ext cx="773075" cy="105900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285" y="4697718"/>
            <a:ext cx="1846366" cy="14745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AutoShape 24" descr="Résultat de recherche d'images pour &quot;Yves Kayser&quot;"/>
          <p:cNvSpPr>
            <a:spLocks noChangeAspect="1" noChangeArrowheads="1"/>
          </p:cNvSpPr>
          <p:nvPr/>
        </p:nvSpPr>
        <p:spPr bwMode="auto">
          <a:xfrm>
            <a:off x="155575" y="-2681288"/>
            <a:ext cx="76581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027" y="3156016"/>
            <a:ext cx="1801973" cy="13154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683" y="1244468"/>
            <a:ext cx="2093061" cy="1418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3051" y="1244468"/>
            <a:ext cx="1875908" cy="13791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537" y="2784472"/>
            <a:ext cx="1926009" cy="13303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537" y="4198391"/>
            <a:ext cx="1926009" cy="207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814" y="1244468"/>
            <a:ext cx="1856871" cy="1418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4379" y="1248232"/>
            <a:ext cx="2022167" cy="137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35" descr="Résultat de recherche d'images pour &quot;antoine arnaud tour du valat&quot;"/>
          <p:cNvSpPr>
            <a:spLocks noChangeAspect="1" noChangeArrowheads="1"/>
          </p:cNvSpPr>
          <p:nvPr/>
        </p:nvSpPr>
        <p:spPr bwMode="auto">
          <a:xfrm>
            <a:off x="155575" y="-2370138"/>
            <a:ext cx="7410450" cy="494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9744" y="5150045"/>
            <a:ext cx="1667650" cy="110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31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journals.openedition.org/mediterranee/docannexe/image/177/img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7600" y="2882346"/>
            <a:ext cx="8365067" cy="3399130"/>
          </a:xfrm>
          <a:prstGeom prst="rect">
            <a:avLst/>
          </a:prstGeom>
          <a:noFill/>
        </p:spPr>
      </p:pic>
      <p:pic>
        <p:nvPicPr>
          <p:cNvPr id="8" name="Picture 2" descr="Les techniques dures (ici les épis), au lieu de protéger la plage, accentuent l'érosion. Photo EID."/>
          <p:cNvPicPr>
            <a:picLocks noChangeAspect="1" noChangeArrowheads="1"/>
          </p:cNvPicPr>
          <p:nvPr/>
        </p:nvPicPr>
        <p:blipFill>
          <a:blip r:embed="rId3" cstate="screen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6011" y="377995"/>
            <a:ext cx="3908839" cy="19337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ZoneTexte 12"/>
          <p:cNvSpPr txBox="1"/>
          <p:nvPr/>
        </p:nvSpPr>
        <p:spPr>
          <a:xfrm>
            <a:off x="10011783" y="6029671"/>
            <a:ext cx="43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Sabatier et al. 2007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sédimentaire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71617" y="148956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 Un littoral naturellement très mobile</a:t>
            </a:r>
          </a:p>
          <a:p>
            <a:endParaRPr lang="fr-FR" sz="2000" dirty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 et fortement aménagé contre l’érosion côtière</a:t>
            </a:r>
          </a:p>
        </p:txBody>
      </p:sp>
    </p:spTree>
    <p:extLst>
      <p:ext uri="{BB962C8B-B14F-4D97-AF65-F5344CB8AC3E}">
        <p14:creationId xmlns:p14="http://schemas.microsoft.com/office/powerpoint/2010/main" val="459326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61E3C2-223A-7A44-85B3-96A32E6AB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695371"/>
            <a:ext cx="10489201" cy="652368"/>
          </a:xfrm>
        </p:spPr>
        <p:txBody>
          <a:bodyPr/>
          <a:lstStyle/>
          <a:p>
            <a:r>
              <a:rPr lang="fr-FR" dirty="0"/>
              <a:t>Merci de votre attention</a:t>
            </a:r>
          </a:p>
        </p:txBody>
      </p:sp>
      <p:pic>
        <p:nvPicPr>
          <p:cNvPr id="7" name="Espace réservé de l’image 6">
            <a:extLst>
              <a:ext uri="{FF2B5EF4-FFF2-40B4-BE49-F238E27FC236}">
                <a16:creationId xmlns:a16="http://schemas.microsoft.com/office/drawing/2014/main" id="{F66D1923-23C1-6041-8D80-907D3C9F33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050" y="2784332"/>
            <a:ext cx="6131329" cy="2331842"/>
          </a:xfrm>
        </p:spPr>
      </p:pic>
      <p:sp>
        <p:nvSpPr>
          <p:cNvPr id="12" name="AutoShape 2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17827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5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307975" y="-16303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AutoShape 7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460375" y="-14779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AutoShape 13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731838"/>
            <a:ext cx="10191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5278165"/>
            <a:ext cx="639653" cy="95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\\192.168.100.1\Administratif\doc_institutionnelle\logos\Region-Sud-PACA-2018\JPG\LOGO-3-QUADR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167" y="5493190"/>
            <a:ext cx="1800000" cy="52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lif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9435" y="5343198"/>
            <a:ext cx="831591" cy="82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Users\Florence\Pictures\Photos TdV\Logos\Agence de l'eau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4262" y="5228417"/>
            <a:ext cx="1123927" cy="10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Florence\Pictures\Photos TdV\Logos\nouveau-logo_2017\LOGO+DESCRIPTEUR_FR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0898" y="5296404"/>
            <a:ext cx="1567354" cy="8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4" descr="Résultat de recherche d'images pour &quot;Yves Kayser&quot;"/>
          <p:cNvSpPr>
            <a:spLocks noChangeAspect="1" noChangeArrowheads="1"/>
          </p:cNvSpPr>
          <p:nvPr/>
        </p:nvSpPr>
        <p:spPr bwMode="auto">
          <a:xfrm>
            <a:off x="155575" y="-2681288"/>
            <a:ext cx="76581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5" name="Picture 2" descr="\\PARTAGE\Administratif\doc_institutionnelle\logos\conservatoire littoral\LOG2BLEU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9423" y="5343198"/>
            <a:ext cx="2160000" cy="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779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cteur droit 17"/>
          <p:cNvCxnSpPr/>
          <p:nvPr userDrawn="1"/>
        </p:nvCxnSpPr>
        <p:spPr>
          <a:xfrm>
            <a:off x="13873721" y="4919256"/>
            <a:ext cx="0" cy="540000"/>
          </a:xfrm>
          <a:prstGeom prst="line">
            <a:avLst/>
          </a:prstGeom>
          <a:ln w="6350" cap="flat" cmpd="sng">
            <a:solidFill>
              <a:srgbClr val="FFFFFF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20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Vulnérabilité à l’élévation du niveau de la mer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latin typeface="Roboto Light"/>
              </a:rPr>
              <a:t>70% de la Camargue &lt; 1m</a:t>
            </a:r>
          </a:p>
        </p:txBody>
      </p:sp>
      <p:pic>
        <p:nvPicPr>
          <p:cNvPr id="11" name="Picture 1" descr="C:\Users\MTT\AppData\Local\Microsoft\Windows\Temporary Internet Files\Content.Outlook\V3KVFKY2\GEOMORPHO_2015_orange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24" y="1855725"/>
            <a:ext cx="5660081" cy="40320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483303" y="4677863"/>
            <a:ext cx="5448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Subsidence (0,8 mm/an)</a:t>
            </a:r>
          </a:p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Montée de la mer: 2 mm/an au </a:t>
            </a:r>
            <a:r>
              <a:rPr lang="fr-FR" altLang="fr-FR" sz="2000" dirty="0" err="1">
                <a:solidFill>
                  <a:schemeClr val="tx2"/>
                </a:solidFill>
              </a:rPr>
              <a:t>XX°s</a:t>
            </a:r>
            <a:r>
              <a:rPr lang="fr-FR" altLang="fr-FR" sz="2000" dirty="0">
                <a:solidFill>
                  <a:schemeClr val="tx2"/>
                </a:solidFill>
              </a:rPr>
              <a:t> </a:t>
            </a:r>
          </a:p>
          <a:p>
            <a:pPr marL="1257300" lvl="2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1993-2018: 3.2mm</a:t>
            </a:r>
          </a:p>
          <a:p>
            <a:pPr marL="1257300" lvl="2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2013-2018: 4.5 mm</a:t>
            </a:r>
          </a:p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Évènements climatiques extrêmes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5300" y="1792335"/>
            <a:ext cx="5400000" cy="282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58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566745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5055476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313" y="2067004"/>
            <a:ext cx="77724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Les Etangs et Marais des Salins de Camargue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515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>
            <a:grpSpLocks noChangeAspect="1"/>
          </p:cNvGrpSpPr>
          <p:nvPr/>
        </p:nvGrpSpPr>
        <p:grpSpPr>
          <a:xfrm>
            <a:off x="1700091" y="1713806"/>
            <a:ext cx="9823890" cy="4587803"/>
            <a:chOff x="3463405" y="1448972"/>
            <a:chExt cx="8451930" cy="5054863"/>
          </a:xfrm>
        </p:grpSpPr>
        <p:pic>
          <p:nvPicPr>
            <p:cNvPr id="20" name="Picture 5" descr="Fond Camargue min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3405" y="1448972"/>
              <a:ext cx="8451930" cy="5054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8112002" y="4770286"/>
              <a:ext cx="1485900" cy="1438275"/>
            </a:xfrm>
            <a:custGeom>
              <a:avLst/>
              <a:gdLst/>
              <a:ahLst/>
              <a:cxnLst>
                <a:cxn ang="0">
                  <a:pos x="125" y="55"/>
                </a:cxn>
                <a:cxn ang="0">
                  <a:pos x="299" y="13"/>
                </a:cxn>
                <a:cxn ang="0">
                  <a:pos x="359" y="22"/>
                </a:cxn>
                <a:cxn ang="0">
                  <a:pos x="423" y="68"/>
                </a:cxn>
                <a:cxn ang="0">
                  <a:pos x="464" y="88"/>
                </a:cxn>
                <a:cxn ang="0">
                  <a:pos x="492" y="162"/>
                </a:cxn>
                <a:cxn ang="0">
                  <a:pos x="563" y="250"/>
                </a:cxn>
                <a:cxn ang="0">
                  <a:pos x="736" y="250"/>
                </a:cxn>
                <a:cxn ang="0">
                  <a:pos x="850" y="316"/>
                </a:cxn>
                <a:cxn ang="0">
                  <a:pos x="820" y="352"/>
                </a:cxn>
                <a:cxn ang="0">
                  <a:pos x="772" y="342"/>
                </a:cxn>
                <a:cxn ang="0">
                  <a:pos x="748" y="398"/>
                </a:cxn>
                <a:cxn ang="0">
                  <a:pos x="702" y="430"/>
                </a:cxn>
                <a:cxn ang="0">
                  <a:pos x="668" y="472"/>
                </a:cxn>
                <a:cxn ang="0">
                  <a:pos x="604" y="426"/>
                </a:cxn>
                <a:cxn ang="0">
                  <a:pos x="566" y="410"/>
                </a:cxn>
                <a:cxn ang="0">
                  <a:pos x="534" y="488"/>
                </a:cxn>
                <a:cxn ang="0">
                  <a:pos x="416" y="502"/>
                </a:cxn>
                <a:cxn ang="0">
                  <a:pos x="376" y="520"/>
                </a:cxn>
                <a:cxn ang="0">
                  <a:pos x="386" y="624"/>
                </a:cxn>
                <a:cxn ang="0">
                  <a:pos x="374" y="684"/>
                </a:cxn>
                <a:cxn ang="0">
                  <a:pos x="366" y="728"/>
                </a:cxn>
                <a:cxn ang="0">
                  <a:pos x="384" y="748"/>
                </a:cxn>
                <a:cxn ang="0">
                  <a:pos x="388" y="794"/>
                </a:cxn>
                <a:cxn ang="0">
                  <a:pos x="442" y="784"/>
                </a:cxn>
                <a:cxn ang="0">
                  <a:pos x="488" y="798"/>
                </a:cxn>
                <a:cxn ang="0">
                  <a:pos x="536" y="798"/>
                </a:cxn>
                <a:cxn ang="0">
                  <a:pos x="550" y="756"/>
                </a:cxn>
                <a:cxn ang="0">
                  <a:pos x="568" y="680"/>
                </a:cxn>
                <a:cxn ang="0">
                  <a:pos x="602" y="672"/>
                </a:cxn>
                <a:cxn ang="0">
                  <a:pos x="619" y="845"/>
                </a:cxn>
                <a:cxn ang="0">
                  <a:pos x="620" y="850"/>
                </a:cxn>
                <a:cxn ang="0">
                  <a:pos x="580" y="902"/>
                </a:cxn>
                <a:cxn ang="0">
                  <a:pos x="484" y="896"/>
                </a:cxn>
                <a:cxn ang="0">
                  <a:pos x="350" y="880"/>
                </a:cxn>
                <a:cxn ang="0">
                  <a:pos x="206" y="842"/>
                </a:cxn>
                <a:cxn ang="0">
                  <a:pos x="58" y="746"/>
                </a:cxn>
                <a:cxn ang="0">
                  <a:pos x="4" y="684"/>
                </a:cxn>
                <a:cxn ang="0">
                  <a:pos x="14" y="596"/>
                </a:cxn>
                <a:cxn ang="0">
                  <a:pos x="202" y="476"/>
                </a:cxn>
                <a:cxn ang="0">
                  <a:pos x="228" y="442"/>
                </a:cxn>
                <a:cxn ang="0">
                  <a:pos x="206" y="352"/>
                </a:cxn>
                <a:cxn ang="0">
                  <a:pos x="112" y="185"/>
                </a:cxn>
                <a:cxn ang="0">
                  <a:pos x="117" y="102"/>
                </a:cxn>
                <a:cxn ang="0">
                  <a:pos x="119" y="76"/>
                </a:cxn>
                <a:cxn ang="0">
                  <a:pos x="125" y="55"/>
                </a:cxn>
              </a:cxnLst>
              <a:rect l="0" t="0" r="r" b="b"/>
              <a:pathLst>
                <a:path w="864" h="906">
                  <a:moveTo>
                    <a:pt x="125" y="55"/>
                  </a:moveTo>
                  <a:cubicBezTo>
                    <a:pt x="261" y="47"/>
                    <a:pt x="209" y="53"/>
                    <a:pt x="299" y="13"/>
                  </a:cubicBezTo>
                  <a:cubicBezTo>
                    <a:pt x="335" y="20"/>
                    <a:pt x="321" y="0"/>
                    <a:pt x="359" y="22"/>
                  </a:cubicBezTo>
                  <a:cubicBezTo>
                    <a:pt x="391" y="52"/>
                    <a:pt x="395" y="52"/>
                    <a:pt x="423" y="68"/>
                  </a:cubicBezTo>
                  <a:cubicBezTo>
                    <a:pt x="443" y="97"/>
                    <a:pt x="431" y="77"/>
                    <a:pt x="464" y="88"/>
                  </a:cubicBezTo>
                  <a:cubicBezTo>
                    <a:pt x="477" y="115"/>
                    <a:pt x="475" y="139"/>
                    <a:pt x="492" y="162"/>
                  </a:cubicBezTo>
                  <a:cubicBezTo>
                    <a:pt x="508" y="190"/>
                    <a:pt x="497" y="167"/>
                    <a:pt x="563" y="250"/>
                  </a:cubicBezTo>
                  <a:cubicBezTo>
                    <a:pt x="729" y="246"/>
                    <a:pt x="688" y="239"/>
                    <a:pt x="736" y="250"/>
                  </a:cubicBezTo>
                  <a:cubicBezTo>
                    <a:pt x="784" y="261"/>
                    <a:pt x="836" y="299"/>
                    <a:pt x="850" y="316"/>
                  </a:cubicBezTo>
                  <a:cubicBezTo>
                    <a:pt x="864" y="333"/>
                    <a:pt x="854" y="329"/>
                    <a:pt x="820" y="352"/>
                  </a:cubicBezTo>
                  <a:cubicBezTo>
                    <a:pt x="776" y="340"/>
                    <a:pt x="783" y="335"/>
                    <a:pt x="772" y="342"/>
                  </a:cubicBezTo>
                  <a:cubicBezTo>
                    <a:pt x="760" y="350"/>
                    <a:pt x="776" y="370"/>
                    <a:pt x="748" y="398"/>
                  </a:cubicBezTo>
                  <a:cubicBezTo>
                    <a:pt x="745" y="407"/>
                    <a:pt x="738" y="414"/>
                    <a:pt x="702" y="430"/>
                  </a:cubicBezTo>
                  <a:cubicBezTo>
                    <a:pt x="676" y="458"/>
                    <a:pt x="696" y="442"/>
                    <a:pt x="668" y="472"/>
                  </a:cubicBezTo>
                  <a:cubicBezTo>
                    <a:pt x="654" y="482"/>
                    <a:pt x="619" y="423"/>
                    <a:pt x="604" y="426"/>
                  </a:cubicBezTo>
                  <a:cubicBezTo>
                    <a:pt x="587" y="416"/>
                    <a:pt x="578" y="400"/>
                    <a:pt x="566" y="410"/>
                  </a:cubicBezTo>
                  <a:cubicBezTo>
                    <a:pt x="554" y="420"/>
                    <a:pt x="559" y="473"/>
                    <a:pt x="534" y="488"/>
                  </a:cubicBezTo>
                  <a:cubicBezTo>
                    <a:pt x="474" y="514"/>
                    <a:pt x="470" y="508"/>
                    <a:pt x="416" y="502"/>
                  </a:cubicBezTo>
                  <a:cubicBezTo>
                    <a:pt x="354" y="502"/>
                    <a:pt x="414" y="512"/>
                    <a:pt x="376" y="520"/>
                  </a:cubicBezTo>
                  <a:cubicBezTo>
                    <a:pt x="359" y="536"/>
                    <a:pt x="386" y="597"/>
                    <a:pt x="386" y="624"/>
                  </a:cubicBezTo>
                  <a:cubicBezTo>
                    <a:pt x="386" y="651"/>
                    <a:pt x="377" y="667"/>
                    <a:pt x="374" y="684"/>
                  </a:cubicBezTo>
                  <a:cubicBezTo>
                    <a:pt x="371" y="701"/>
                    <a:pt x="364" y="717"/>
                    <a:pt x="366" y="728"/>
                  </a:cubicBezTo>
                  <a:cubicBezTo>
                    <a:pt x="368" y="739"/>
                    <a:pt x="380" y="737"/>
                    <a:pt x="384" y="748"/>
                  </a:cubicBezTo>
                  <a:cubicBezTo>
                    <a:pt x="388" y="759"/>
                    <a:pt x="379" y="788"/>
                    <a:pt x="388" y="794"/>
                  </a:cubicBezTo>
                  <a:cubicBezTo>
                    <a:pt x="397" y="800"/>
                    <a:pt x="425" y="783"/>
                    <a:pt x="442" y="784"/>
                  </a:cubicBezTo>
                  <a:cubicBezTo>
                    <a:pt x="474" y="808"/>
                    <a:pt x="442" y="784"/>
                    <a:pt x="488" y="798"/>
                  </a:cubicBezTo>
                  <a:cubicBezTo>
                    <a:pt x="512" y="800"/>
                    <a:pt x="527" y="805"/>
                    <a:pt x="536" y="798"/>
                  </a:cubicBezTo>
                  <a:cubicBezTo>
                    <a:pt x="546" y="791"/>
                    <a:pt x="545" y="776"/>
                    <a:pt x="550" y="756"/>
                  </a:cubicBezTo>
                  <a:cubicBezTo>
                    <a:pt x="555" y="736"/>
                    <a:pt x="559" y="694"/>
                    <a:pt x="568" y="680"/>
                  </a:cubicBezTo>
                  <a:cubicBezTo>
                    <a:pt x="577" y="666"/>
                    <a:pt x="581" y="667"/>
                    <a:pt x="602" y="672"/>
                  </a:cubicBezTo>
                  <a:cubicBezTo>
                    <a:pt x="610" y="697"/>
                    <a:pt x="589" y="779"/>
                    <a:pt x="619" y="845"/>
                  </a:cubicBezTo>
                  <a:cubicBezTo>
                    <a:pt x="622" y="875"/>
                    <a:pt x="626" y="841"/>
                    <a:pt x="620" y="850"/>
                  </a:cubicBezTo>
                  <a:cubicBezTo>
                    <a:pt x="614" y="859"/>
                    <a:pt x="603" y="894"/>
                    <a:pt x="580" y="902"/>
                  </a:cubicBezTo>
                  <a:cubicBezTo>
                    <a:pt x="563" y="906"/>
                    <a:pt x="528" y="901"/>
                    <a:pt x="484" y="896"/>
                  </a:cubicBezTo>
                  <a:cubicBezTo>
                    <a:pt x="416" y="886"/>
                    <a:pt x="385" y="885"/>
                    <a:pt x="350" y="880"/>
                  </a:cubicBezTo>
                  <a:cubicBezTo>
                    <a:pt x="301" y="873"/>
                    <a:pt x="256" y="860"/>
                    <a:pt x="206" y="842"/>
                  </a:cubicBezTo>
                  <a:cubicBezTo>
                    <a:pt x="165" y="826"/>
                    <a:pt x="108" y="798"/>
                    <a:pt x="58" y="746"/>
                  </a:cubicBezTo>
                  <a:cubicBezTo>
                    <a:pt x="45" y="726"/>
                    <a:pt x="12" y="707"/>
                    <a:pt x="4" y="684"/>
                  </a:cubicBezTo>
                  <a:cubicBezTo>
                    <a:pt x="5" y="668"/>
                    <a:pt x="0" y="617"/>
                    <a:pt x="14" y="596"/>
                  </a:cubicBezTo>
                  <a:cubicBezTo>
                    <a:pt x="46" y="548"/>
                    <a:pt x="142" y="520"/>
                    <a:pt x="202" y="476"/>
                  </a:cubicBezTo>
                  <a:cubicBezTo>
                    <a:pt x="235" y="460"/>
                    <a:pt x="219" y="478"/>
                    <a:pt x="228" y="442"/>
                  </a:cubicBezTo>
                  <a:cubicBezTo>
                    <a:pt x="223" y="414"/>
                    <a:pt x="219" y="378"/>
                    <a:pt x="206" y="352"/>
                  </a:cubicBezTo>
                  <a:cubicBezTo>
                    <a:pt x="185" y="312"/>
                    <a:pt x="128" y="233"/>
                    <a:pt x="112" y="185"/>
                  </a:cubicBezTo>
                  <a:cubicBezTo>
                    <a:pt x="115" y="134"/>
                    <a:pt x="114" y="123"/>
                    <a:pt x="117" y="102"/>
                  </a:cubicBezTo>
                  <a:cubicBezTo>
                    <a:pt x="118" y="84"/>
                    <a:pt x="118" y="84"/>
                    <a:pt x="119" y="76"/>
                  </a:cubicBezTo>
                  <a:cubicBezTo>
                    <a:pt x="125" y="74"/>
                    <a:pt x="119" y="103"/>
                    <a:pt x="125" y="55"/>
                  </a:cubicBezTo>
                  <a:close/>
                </a:path>
              </a:pathLst>
            </a:custGeom>
            <a:solidFill>
              <a:srgbClr val="3366FF">
                <a:alpha val="39999"/>
              </a:srgbClr>
            </a:solidFill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8752002" y="5349723"/>
              <a:ext cx="1872854" cy="860425"/>
            </a:xfrm>
            <a:custGeom>
              <a:avLst/>
              <a:gdLst/>
              <a:ahLst/>
              <a:cxnLst>
                <a:cxn ang="0">
                  <a:pos x="218" y="542"/>
                </a:cxn>
                <a:cxn ang="0">
                  <a:pos x="246" y="512"/>
                </a:cxn>
                <a:cxn ang="0">
                  <a:pos x="256" y="482"/>
                </a:cxn>
                <a:cxn ang="0">
                  <a:pos x="238" y="374"/>
                </a:cxn>
                <a:cxn ang="0">
                  <a:pos x="238" y="312"/>
                </a:cxn>
                <a:cxn ang="0">
                  <a:pos x="226" y="294"/>
                </a:cxn>
                <a:cxn ang="0">
                  <a:pos x="182" y="302"/>
                </a:cxn>
                <a:cxn ang="0">
                  <a:pos x="152" y="424"/>
                </a:cxn>
                <a:cxn ang="0">
                  <a:pos x="82" y="414"/>
                </a:cxn>
                <a:cxn ang="0">
                  <a:pos x="64" y="402"/>
                </a:cxn>
                <a:cxn ang="0">
                  <a:pos x="18" y="418"/>
                </a:cxn>
                <a:cxn ang="0">
                  <a:pos x="20" y="372"/>
                </a:cxn>
                <a:cxn ang="0">
                  <a:pos x="0" y="360"/>
                </a:cxn>
                <a:cxn ang="0">
                  <a:pos x="22" y="264"/>
                </a:cxn>
                <a:cxn ang="0">
                  <a:pos x="6" y="170"/>
                </a:cxn>
                <a:cxn ang="0">
                  <a:pos x="22" y="150"/>
                </a:cxn>
                <a:cxn ang="0">
                  <a:pos x="166" y="126"/>
                </a:cxn>
                <a:cxn ang="0">
                  <a:pos x="196" y="58"/>
                </a:cxn>
                <a:cxn ang="0">
                  <a:pos x="224" y="76"/>
                </a:cxn>
                <a:cxn ang="0">
                  <a:pos x="302" y="126"/>
                </a:cxn>
                <a:cxn ang="0">
                  <a:pos x="366" y="146"/>
                </a:cxn>
                <a:cxn ang="0">
                  <a:pos x="528" y="54"/>
                </a:cxn>
                <a:cxn ang="0">
                  <a:pos x="566" y="66"/>
                </a:cxn>
                <a:cxn ang="0">
                  <a:pos x="602" y="66"/>
                </a:cxn>
                <a:cxn ang="0">
                  <a:pos x="682" y="0"/>
                </a:cxn>
                <a:cxn ang="0">
                  <a:pos x="780" y="126"/>
                </a:cxn>
                <a:cxn ang="0">
                  <a:pos x="828" y="92"/>
                </a:cxn>
                <a:cxn ang="0">
                  <a:pos x="960" y="206"/>
                </a:cxn>
                <a:cxn ang="0">
                  <a:pos x="988" y="192"/>
                </a:cxn>
                <a:cxn ang="0">
                  <a:pos x="1076" y="252"/>
                </a:cxn>
                <a:cxn ang="0">
                  <a:pos x="1068" y="274"/>
                </a:cxn>
                <a:cxn ang="0">
                  <a:pos x="1088" y="306"/>
                </a:cxn>
                <a:cxn ang="0">
                  <a:pos x="954" y="450"/>
                </a:cxn>
                <a:cxn ang="0">
                  <a:pos x="948" y="482"/>
                </a:cxn>
                <a:cxn ang="0">
                  <a:pos x="878" y="474"/>
                </a:cxn>
                <a:cxn ang="0">
                  <a:pos x="594" y="494"/>
                </a:cxn>
                <a:cxn ang="0">
                  <a:pos x="488" y="520"/>
                </a:cxn>
                <a:cxn ang="0">
                  <a:pos x="436" y="514"/>
                </a:cxn>
                <a:cxn ang="0">
                  <a:pos x="348" y="538"/>
                </a:cxn>
                <a:cxn ang="0">
                  <a:pos x="258" y="530"/>
                </a:cxn>
                <a:cxn ang="0">
                  <a:pos x="218" y="542"/>
                </a:cxn>
              </a:cxnLst>
              <a:rect l="0" t="0" r="r" b="b"/>
              <a:pathLst>
                <a:path w="1089" h="542">
                  <a:moveTo>
                    <a:pt x="218" y="542"/>
                  </a:moveTo>
                  <a:cubicBezTo>
                    <a:pt x="219" y="533"/>
                    <a:pt x="245" y="521"/>
                    <a:pt x="246" y="512"/>
                  </a:cubicBezTo>
                  <a:cubicBezTo>
                    <a:pt x="242" y="505"/>
                    <a:pt x="256" y="482"/>
                    <a:pt x="256" y="482"/>
                  </a:cubicBezTo>
                  <a:cubicBezTo>
                    <a:pt x="234" y="432"/>
                    <a:pt x="241" y="402"/>
                    <a:pt x="238" y="374"/>
                  </a:cubicBezTo>
                  <a:cubicBezTo>
                    <a:pt x="235" y="346"/>
                    <a:pt x="240" y="325"/>
                    <a:pt x="238" y="312"/>
                  </a:cubicBezTo>
                  <a:cubicBezTo>
                    <a:pt x="229" y="299"/>
                    <a:pt x="231" y="309"/>
                    <a:pt x="226" y="294"/>
                  </a:cubicBezTo>
                  <a:cubicBezTo>
                    <a:pt x="216" y="299"/>
                    <a:pt x="194" y="280"/>
                    <a:pt x="182" y="302"/>
                  </a:cubicBezTo>
                  <a:cubicBezTo>
                    <a:pt x="170" y="324"/>
                    <a:pt x="169" y="405"/>
                    <a:pt x="152" y="424"/>
                  </a:cubicBezTo>
                  <a:cubicBezTo>
                    <a:pt x="135" y="443"/>
                    <a:pt x="97" y="418"/>
                    <a:pt x="82" y="414"/>
                  </a:cubicBezTo>
                  <a:cubicBezTo>
                    <a:pt x="67" y="410"/>
                    <a:pt x="75" y="401"/>
                    <a:pt x="64" y="402"/>
                  </a:cubicBezTo>
                  <a:cubicBezTo>
                    <a:pt x="53" y="403"/>
                    <a:pt x="25" y="423"/>
                    <a:pt x="18" y="418"/>
                  </a:cubicBezTo>
                  <a:cubicBezTo>
                    <a:pt x="11" y="413"/>
                    <a:pt x="23" y="382"/>
                    <a:pt x="20" y="372"/>
                  </a:cubicBezTo>
                  <a:cubicBezTo>
                    <a:pt x="17" y="362"/>
                    <a:pt x="0" y="378"/>
                    <a:pt x="0" y="360"/>
                  </a:cubicBezTo>
                  <a:cubicBezTo>
                    <a:pt x="0" y="342"/>
                    <a:pt x="21" y="296"/>
                    <a:pt x="22" y="264"/>
                  </a:cubicBezTo>
                  <a:cubicBezTo>
                    <a:pt x="23" y="232"/>
                    <a:pt x="6" y="189"/>
                    <a:pt x="6" y="170"/>
                  </a:cubicBezTo>
                  <a:cubicBezTo>
                    <a:pt x="4" y="162"/>
                    <a:pt x="22" y="150"/>
                    <a:pt x="22" y="150"/>
                  </a:cubicBezTo>
                  <a:cubicBezTo>
                    <a:pt x="144" y="154"/>
                    <a:pt x="137" y="142"/>
                    <a:pt x="166" y="126"/>
                  </a:cubicBezTo>
                  <a:cubicBezTo>
                    <a:pt x="195" y="110"/>
                    <a:pt x="184" y="66"/>
                    <a:pt x="196" y="58"/>
                  </a:cubicBezTo>
                  <a:cubicBezTo>
                    <a:pt x="206" y="50"/>
                    <a:pt x="206" y="65"/>
                    <a:pt x="224" y="76"/>
                  </a:cubicBezTo>
                  <a:cubicBezTo>
                    <a:pt x="232" y="54"/>
                    <a:pt x="275" y="135"/>
                    <a:pt x="302" y="126"/>
                  </a:cubicBezTo>
                  <a:cubicBezTo>
                    <a:pt x="325" y="138"/>
                    <a:pt x="351" y="146"/>
                    <a:pt x="366" y="146"/>
                  </a:cubicBezTo>
                  <a:cubicBezTo>
                    <a:pt x="402" y="134"/>
                    <a:pt x="422" y="110"/>
                    <a:pt x="528" y="54"/>
                  </a:cubicBezTo>
                  <a:cubicBezTo>
                    <a:pt x="562" y="68"/>
                    <a:pt x="540" y="54"/>
                    <a:pt x="566" y="66"/>
                  </a:cubicBezTo>
                  <a:cubicBezTo>
                    <a:pt x="562" y="70"/>
                    <a:pt x="594" y="69"/>
                    <a:pt x="602" y="66"/>
                  </a:cubicBezTo>
                  <a:cubicBezTo>
                    <a:pt x="621" y="55"/>
                    <a:pt x="606" y="58"/>
                    <a:pt x="682" y="0"/>
                  </a:cubicBezTo>
                  <a:cubicBezTo>
                    <a:pt x="701" y="19"/>
                    <a:pt x="708" y="32"/>
                    <a:pt x="780" y="126"/>
                  </a:cubicBezTo>
                  <a:cubicBezTo>
                    <a:pt x="799" y="120"/>
                    <a:pt x="794" y="116"/>
                    <a:pt x="828" y="92"/>
                  </a:cubicBezTo>
                  <a:cubicBezTo>
                    <a:pt x="892" y="144"/>
                    <a:pt x="933" y="189"/>
                    <a:pt x="960" y="206"/>
                  </a:cubicBezTo>
                  <a:cubicBezTo>
                    <a:pt x="987" y="223"/>
                    <a:pt x="969" y="184"/>
                    <a:pt x="988" y="192"/>
                  </a:cubicBezTo>
                  <a:cubicBezTo>
                    <a:pt x="1011" y="201"/>
                    <a:pt x="1060" y="243"/>
                    <a:pt x="1076" y="252"/>
                  </a:cubicBezTo>
                  <a:cubicBezTo>
                    <a:pt x="1084" y="260"/>
                    <a:pt x="1068" y="274"/>
                    <a:pt x="1068" y="274"/>
                  </a:cubicBezTo>
                  <a:cubicBezTo>
                    <a:pt x="1071" y="284"/>
                    <a:pt x="1089" y="296"/>
                    <a:pt x="1088" y="306"/>
                  </a:cubicBezTo>
                  <a:cubicBezTo>
                    <a:pt x="1002" y="400"/>
                    <a:pt x="977" y="421"/>
                    <a:pt x="954" y="450"/>
                  </a:cubicBezTo>
                  <a:cubicBezTo>
                    <a:pt x="931" y="479"/>
                    <a:pt x="961" y="478"/>
                    <a:pt x="948" y="482"/>
                  </a:cubicBezTo>
                  <a:cubicBezTo>
                    <a:pt x="935" y="486"/>
                    <a:pt x="934" y="478"/>
                    <a:pt x="878" y="474"/>
                  </a:cubicBezTo>
                  <a:cubicBezTo>
                    <a:pt x="819" y="476"/>
                    <a:pt x="682" y="483"/>
                    <a:pt x="594" y="494"/>
                  </a:cubicBezTo>
                  <a:cubicBezTo>
                    <a:pt x="530" y="500"/>
                    <a:pt x="529" y="513"/>
                    <a:pt x="488" y="520"/>
                  </a:cubicBezTo>
                  <a:cubicBezTo>
                    <a:pt x="462" y="523"/>
                    <a:pt x="459" y="511"/>
                    <a:pt x="436" y="514"/>
                  </a:cubicBezTo>
                  <a:cubicBezTo>
                    <a:pt x="413" y="517"/>
                    <a:pt x="378" y="535"/>
                    <a:pt x="348" y="538"/>
                  </a:cubicBezTo>
                  <a:cubicBezTo>
                    <a:pt x="318" y="541"/>
                    <a:pt x="280" y="529"/>
                    <a:pt x="258" y="530"/>
                  </a:cubicBezTo>
                  <a:cubicBezTo>
                    <a:pt x="245" y="534"/>
                    <a:pt x="210" y="542"/>
                    <a:pt x="218" y="542"/>
                  </a:cubicBezTo>
                  <a:close/>
                </a:path>
              </a:pathLst>
            </a:custGeom>
            <a:solidFill>
              <a:srgbClr val="FF6600">
                <a:alpha val="30000"/>
              </a:srgbClr>
            </a:solidFill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1296001" y="1713806"/>
            <a:ext cx="4305724" cy="864000"/>
            <a:chOff x="7467548" y="732915"/>
            <a:chExt cx="4305724" cy="864000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7467548" y="732915"/>
              <a:ext cx="4032000" cy="8640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>
                <a:noFill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7611377" y="865628"/>
              <a:ext cx="520523" cy="215900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8131900" y="744978"/>
              <a:ext cx="364137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Etangs et marais des salins de Camargue (6527 ha)</a:t>
              </a:r>
              <a:endParaRPr lang="fr-FR" sz="1200" b="1" dirty="0">
                <a:latin typeface="Verdana" pitchFamily="34" charset="0"/>
                <a:cs typeface="Arial" charset="0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7611377" y="1284728"/>
              <a:ext cx="520523" cy="215900"/>
            </a:xfrm>
            <a:prstGeom prst="rect">
              <a:avLst/>
            </a:prstGeom>
            <a:solidFill>
              <a:srgbClr val="FF0000">
                <a:alpha val="39999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8131900" y="1254567"/>
              <a:ext cx="3604684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Salin de Giraud (7200 ha)</a:t>
              </a:r>
            </a:p>
          </p:txBody>
        </p: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720673"/>
            <a:ext cx="10489201" cy="652368"/>
          </a:xfrm>
        </p:spPr>
        <p:txBody>
          <a:bodyPr/>
          <a:lstStyle/>
          <a:p>
            <a:r>
              <a:rPr lang="fr-FR" dirty="0"/>
              <a:t>6527 ha vendus par SALINS au Conservatoire du Littoral (2008-2012)</a:t>
            </a:r>
          </a:p>
        </p:txBody>
      </p:sp>
    </p:spTree>
    <p:extLst>
      <p:ext uri="{BB962C8B-B14F-4D97-AF65-F5344CB8AC3E}">
        <p14:creationId xmlns:p14="http://schemas.microsoft.com/office/powerpoint/2010/main" val="2922317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… intégrés dans 25 000ha d’espaces protégés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/>
          </a:p>
        </p:txBody>
      </p:sp>
      <p:grpSp>
        <p:nvGrpSpPr>
          <p:cNvPr id="4" name="Groupe 3"/>
          <p:cNvGrpSpPr>
            <a:grpSpLocks noChangeAspect="1"/>
          </p:cNvGrpSpPr>
          <p:nvPr/>
        </p:nvGrpSpPr>
        <p:grpSpPr>
          <a:xfrm>
            <a:off x="1134973" y="1704929"/>
            <a:ext cx="10422843" cy="4570385"/>
            <a:chOff x="2598472" y="1391217"/>
            <a:chExt cx="8496886" cy="5083005"/>
          </a:xfrm>
        </p:grpSpPr>
        <p:pic>
          <p:nvPicPr>
            <p:cNvPr id="23" name="Picture 5" descr="Fond Camargue min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98"/>
            <a:stretch>
              <a:fillRect/>
            </a:stretch>
          </p:blipFill>
          <p:spPr bwMode="auto">
            <a:xfrm>
              <a:off x="2598472" y="1391217"/>
              <a:ext cx="8496886" cy="5083005"/>
            </a:xfrm>
            <a:prstGeom prst="rect">
              <a:avLst/>
            </a:prstGeom>
            <a:noFill/>
          </p:spPr>
        </p:pic>
        <p:sp>
          <p:nvSpPr>
            <p:cNvPr id="24" name="Freeform 6"/>
            <p:cNvSpPr>
              <a:spLocks noChangeAspect="1"/>
            </p:cNvSpPr>
            <p:nvPr/>
          </p:nvSpPr>
          <p:spPr bwMode="auto">
            <a:xfrm>
              <a:off x="6442694" y="3332618"/>
              <a:ext cx="1711193" cy="1717675"/>
            </a:xfrm>
            <a:custGeom>
              <a:avLst/>
              <a:gdLst/>
              <a:ahLst/>
              <a:cxnLst>
                <a:cxn ang="0">
                  <a:pos x="570" y="1082"/>
                </a:cxn>
                <a:cxn ang="0">
                  <a:pos x="471" y="1007"/>
                </a:cxn>
                <a:cxn ang="0">
                  <a:pos x="303" y="947"/>
                </a:cxn>
                <a:cxn ang="0">
                  <a:pos x="79" y="923"/>
                </a:cxn>
                <a:cxn ang="0">
                  <a:pos x="82" y="731"/>
                </a:cxn>
                <a:cxn ang="0">
                  <a:pos x="117" y="592"/>
                </a:cxn>
                <a:cxn ang="0">
                  <a:pos x="96" y="451"/>
                </a:cxn>
                <a:cxn ang="0">
                  <a:pos x="79" y="449"/>
                </a:cxn>
                <a:cxn ang="0">
                  <a:pos x="66" y="353"/>
                </a:cxn>
                <a:cxn ang="0">
                  <a:pos x="18" y="328"/>
                </a:cxn>
                <a:cxn ang="0">
                  <a:pos x="6" y="305"/>
                </a:cxn>
                <a:cxn ang="0">
                  <a:pos x="54" y="298"/>
                </a:cxn>
                <a:cxn ang="0">
                  <a:pos x="54" y="250"/>
                </a:cxn>
                <a:cxn ang="0">
                  <a:pos x="13" y="151"/>
                </a:cxn>
                <a:cxn ang="0">
                  <a:pos x="259" y="73"/>
                </a:cxn>
                <a:cxn ang="0">
                  <a:pos x="286" y="34"/>
                </a:cxn>
                <a:cxn ang="0">
                  <a:pos x="354" y="1"/>
                </a:cxn>
                <a:cxn ang="0">
                  <a:pos x="424" y="37"/>
                </a:cxn>
                <a:cxn ang="0">
                  <a:pos x="547" y="49"/>
                </a:cxn>
                <a:cxn ang="0">
                  <a:pos x="685" y="39"/>
                </a:cxn>
                <a:cxn ang="0">
                  <a:pos x="745" y="79"/>
                </a:cxn>
                <a:cxn ang="0">
                  <a:pos x="765" y="107"/>
                </a:cxn>
                <a:cxn ang="0">
                  <a:pos x="829" y="161"/>
                </a:cxn>
                <a:cxn ang="0">
                  <a:pos x="847" y="191"/>
                </a:cxn>
                <a:cxn ang="0">
                  <a:pos x="915" y="279"/>
                </a:cxn>
                <a:cxn ang="0">
                  <a:pos x="825" y="377"/>
                </a:cxn>
                <a:cxn ang="0">
                  <a:pos x="708" y="496"/>
                </a:cxn>
                <a:cxn ang="0">
                  <a:pos x="709" y="539"/>
                </a:cxn>
                <a:cxn ang="0">
                  <a:pos x="675" y="583"/>
                </a:cxn>
                <a:cxn ang="0">
                  <a:pos x="699" y="605"/>
                </a:cxn>
                <a:cxn ang="0">
                  <a:pos x="753" y="667"/>
                </a:cxn>
                <a:cxn ang="0">
                  <a:pos x="787" y="712"/>
                </a:cxn>
                <a:cxn ang="0">
                  <a:pos x="806" y="783"/>
                </a:cxn>
                <a:cxn ang="0">
                  <a:pos x="929" y="663"/>
                </a:cxn>
                <a:cxn ang="0">
                  <a:pos x="958" y="768"/>
                </a:cxn>
                <a:cxn ang="0">
                  <a:pos x="995" y="840"/>
                </a:cxn>
                <a:cxn ang="0">
                  <a:pos x="953" y="867"/>
                </a:cxn>
                <a:cxn ang="0">
                  <a:pos x="935" y="894"/>
                </a:cxn>
                <a:cxn ang="0">
                  <a:pos x="926" y="918"/>
                </a:cxn>
                <a:cxn ang="0">
                  <a:pos x="862" y="896"/>
                </a:cxn>
                <a:cxn ang="0">
                  <a:pos x="832" y="875"/>
                </a:cxn>
                <a:cxn ang="0">
                  <a:pos x="792" y="872"/>
                </a:cxn>
                <a:cxn ang="0">
                  <a:pos x="697" y="904"/>
                </a:cxn>
                <a:cxn ang="0">
                  <a:pos x="591" y="910"/>
                </a:cxn>
                <a:cxn ang="0">
                  <a:pos x="582" y="970"/>
                </a:cxn>
                <a:cxn ang="0">
                  <a:pos x="579" y="1009"/>
                </a:cxn>
                <a:cxn ang="0">
                  <a:pos x="577" y="1037"/>
                </a:cxn>
                <a:cxn ang="0">
                  <a:pos x="570" y="1082"/>
                </a:cxn>
              </a:cxnLst>
              <a:rect l="0" t="0" r="r" b="b"/>
              <a:pathLst>
                <a:path w="995" h="1082">
                  <a:moveTo>
                    <a:pt x="570" y="1082"/>
                  </a:moveTo>
                  <a:cubicBezTo>
                    <a:pt x="543" y="1048"/>
                    <a:pt x="495" y="1024"/>
                    <a:pt x="471" y="1007"/>
                  </a:cubicBezTo>
                  <a:cubicBezTo>
                    <a:pt x="446" y="991"/>
                    <a:pt x="412" y="983"/>
                    <a:pt x="303" y="947"/>
                  </a:cubicBezTo>
                  <a:cubicBezTo>
                    <a:pt x="238" y="933"/>
                    <a:pt x="225" y="929"/>
                    <a:pt x="79" y="923"/>
                  </a:cubicBezTo>
                  <a:cubicBezTo>
                    <a:pt x="65" y="896"/>
                    <a:pt x="76" y="790"/>
                    <a:pt x="82" y="731"/>
                  </a:cubicBezTo>
                  <a:cubicBezTo>
                    <a:pt x="81" y="659"/>
                    <a:pt x="117" y="627"/>
                    <a:pt x="117" y="592"/>
                  </a:cubicBezTo>
                  <a:cubicBezTo>
                    <a:pt x="119" y="545"/>
                    <a:pt x="102" y="475"/>
                    <a:pt x="96" y="451"/>
                  </a:cubicBezTo>
                  <a:cubicBezTo>
                    <a:pt x="91" y="421"/>
                    <a:pt x="89" y="470"/>
                    <a:pt x="79" y="449"/>
                  </a:cubicBezTo>
                  <a:cubicBezTo>
                    <a:pt x="74" y="433"/>
                    <a:pt x="76" y="373"/>
                    <a:pt x="66" y="353"/>
                  </a:cubicBezTo>
                  <a:cubicBezTo>
                    <a:pt x="63" y="330"/>
                    <a:pt x="21" y="342"/>
                    <a:pt x="18" y="328"/>
                  </a:cubicBezTo>
                  <a:cubicBezTo>
                    <a:pt x="8" y="320"/>
                    <a:pt x="0" y="310"/>
                    <a:pt x="6" y="305"/>
                  </a:cubicBezTo>
                  <a:cubicBezTo>
                    <a:pt x="12" y="300"/>
                    <a:pt x="46" y="307"/>
                    <a:pt x="54" y="298"/>
                  </a:cubicBezTo>
                  <a:cubicBezTo>
                    <a:pt x="55" y="259"/>
                    <a:pt x="59" y="292"/>
                    <a:pt x="54" y="250"/>
                  </a:cubicBezTo>
                  <a:cubicBezTo>
                    <a:pt x="13" y="151"/>
                    <a:pt x="54" y="245"/>
                    <a:pt x="13" y="151"/>
                  </a:cubicBezTo>
                  <a:cubicBezTo>
                    <a:pt x="211" y="86"/>
                    <a:pt x="39" y="142"/>
                    <a:pt x="259" y="73"/>
                  </a:cubicBezTo>
                  <a:cubicBezTo>
                    <a:pt x="274" y="55"/>
                    <a:pt x="267" y="40"/>
                    <a:pt x="286" y="34"/>
                  </a:cubicBezTo>
                  <a:cubicBezTo>
                    <a:pt x="300" y="29"/>
                    <a:pt x="339" y="0"/>
                    <a:pt x="354" y="1"/>
                  </a:cubicBezTo>
                  <a:cubicBezTo>
                    <a:pt x="397" y="26"/>
                    <a:pt x="403" y="31"/>
                    <a:pt x="424" y="37"/>
                  </a:cubicBezTo>
                  <a:cubicBezTo>
                    <a:pt x="456" y="45"/>
                    <a:pt x="504" y="49"/>
                    <a:pt x="547" y="49"/>
                  </a:cubicBezTo>
                  <a:cubicBezTo>
                    <a:pt x="655" y="35"/>
                    <a:pt x="607" y="35"/>
                    <a:pt x="685" y="39"/>
                  </a:cubicBezTo>
                  <a:cubicBezTo>
                    <a:pt x="733" y="76"/>
                    <a:pt x="725" y="64"/>
                    <a:pt x="745" y="79"/>
                  </a:cubicBezTo>
                  <a:cubicBezTo>
                    <a:pt x="758" y="90"/>
                    <a:pt x="751" y="93"/>
                    <a:pt x="765" y="107"/>
                  </a:cubicBezTo>
                  <a:cubicBezTo>
                    <a:pt x="779" y="121"/>
                    <a:pt x="814" y="148"/>
                    <a:pt x="829" y="161"/>
                  </a:cubicBezTo>
                  <a:cubicBezTo>
                    <a:pt x="843" y="175"/>
                    <a:pt x="833" y="171"/>
                    <a:pt x="847" y="191"/>
                  </a:cubicBezTo>
                  <a:cubicBezTo>
                    <a:pt x="871" y="221"/>
                    <a:pt x="880" y="230"/>
                    <a:pt x="915" y="279"/>
                  </a:cubicBezTo>
                  <a:cubicBezTo>
                    <a:pt x="904" y="319"/>
                    <a:pt x="885" y="325"/>
                    <a:pt x="825" y="377"/>
                  </a:cubicBezTo>
                  <a:cubicBezTo>
                    <a:pt x="797" y="404"/>
                    <a:pt x="786" y="413"/>
                    <a:pt x="708" y="496"/>
                  </a:cubicBezTo>
                  <a:cubicBezTo>
                    <a:pt x="709" y="538"/>
                    <a:pt x="709" y="502"/>
                    <a:pt x="709" y="539"/>
                  </a:cubicBezTo>
                  <a:cubicBezTo>
                    <a:pt x="703" y="555"/>
                    <a:pt x="701" y="545"/>
                    <a:pt x="675" y="583"/>
                  </a:cubicBezTo>
                  <a:cubicBezTo>
                    <a:pt x="697" y="602"/>
                    <a:pt x="687" y="590"/>
                    <a:pt x="699" y="605"/>
                  </a:cubicBezTo>
                  <a:cubicBezTo>
                    <a:pt x="712" y="619"/>
                    <a:pt x="738" y="649"/>
                    <a:pt x="753" y="667"/>
                  </a:cubicBezTo>
                  <a:cubicBezTo>
                    <a:pt x="791" y="687"/>
                    <a:pt x="775" y="709"/>
                    <a:pt x="787" y="712"/>
                  </a:cubicBezTo>
                  <a:cubicBezTo>
                    <a:pt x="800" y="692"/>
                    <a:pt x="795" y="804"/>
                    <a:pt x="806" y="783"/>
                  </a:cubicBezTo>
                  <a:cubicBezTo>
                    <a:pt x="816" y="761"/>
                    <a:pt x="904" y="672"/>
                    <a:pt x="929" y="663"/>
                  </a:cubicBezTo>
                  <a:cubicBezTo>
                    <a:pt x="950" y="674"/>
                    <a:pt x="955" y="716"/>
                    <a:pt x="958" y="768"/>
                  </a:cubicBezTo>
                  <a:cubicBezTo>
                    <a:pt x="963" y="784"/>
                    <a:pt x="984" y="828"/>
                    <a:pt x="995" y="840"/>
                  </a:cubicBezTo>
                  <a:cubicBezTo>
                    <a:pt x="986" y="853"/>
                    <a:pt x="953" y="867"/>
                    <a:pt x="953" y="867"/>
                  </a:cubicBezTo>
                  <a:cubicBezTo>
                    <a:pt x="950" y="875"/>
                    <a:pt x="941" y="887"/>
                    <a:pt x="935" y="894"/>
                  </a:cubicBezTo>
                  <a:cubicBezTo>
                    <a:pt x="928" y="900"/>
                    <a:pt x="926" y="918"/>
                    <a:pt x="926" y="918"/>
                  </a:cubicBezTo>
                  <a:cubicBezTo>
                    <a:pt x="914" y="956"/>
                    <a:pt x="891" y="917"/>
                    <a:pt x="862" y="896"/>
                  </a:cubicBezTo>
                  <a:cubicBezTo>
                    <a:pt x="850" y="885"/>
                    <a:pt x="846" y="882"/>
                    <a:pt x="832" y="875"/>
                  </a:cubicBezTo>
                  <a:cubicBezTo>
                    <a:pt x="816" y="866"/>
                    <a:pt x="792" y="872"/>
                    <a:pt x="792" y="872"/>
                  </a:cubicBezTo>
                  <a:cubicBezTo>
                    <a:pt x="765" y="859"/>
                    <a:pt x="727" y="902"/>
                    <a:pt x="697" y="904"/>
                  </a:cubicBezTo>
                  <a:cubicBezTo>
                    <a:pt x="651" y="906"/>
                    <a:pt x="637" y="909"/>
                    <a:pt x="591" y="910"/>
                  </a:cubicBezTo>
                  <a:cubicBezTo>
                    <a:pt x="582" y="953"/>
                    <a:pt x="582" y="929"/>
                    <a:pt x="582" y="970"/>
                  </a:cubicBezTo>
                  <a:cubicBezTo>
                    <a:pt x="580" y="986"/>
                    <a:pt x="580" y="998"/>
                    <a:pt x="579" y="1009"/>
                  </a:cubicBezTo>
                  <a:cubicBezTo>
                    <a:pt x="578" y="1020"/>
                    <a:pt x="578" y="1025"/>
                    <a:pt x="577" y="1037"/>
                  </a:cubicBezTo>
                  <a:cubicBezTo>
                    <a:pt x="576" y="1049"/>
                    <a:pt x="572" y="1073"/>
                    <a:pt x="570" y="1082"/>
                  </a:cubicBezTo>
                  <a:close/>
                </a:path>
              </a:pathLst>
            </a:custGeom>
            <a:solidFill>
              <a:srgbClr val="00FF00">
                <a:alpha val="50000"/>
              </a:srgbClr>
            </a:solidFill>
            <a:ln w="19050" cap="flat">
              <a:solidFill>
                <a:srgbClr val="008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7259595" y="4708980"/>
              <a:ext cx="1485900" cy="1438275"/>
            </a:xfrm>
            <a:custGeom>
              <a:avLst/>
              <a:gdLst/>
              <a:ahLst/>
              <a:cxnLst>
                <a:cxn ang="0">
                  <a:pos x="125" y="55"/>
                </a:cxn>
                <a:cxn ang="0">
                  <a:pos x="299" y="13"/>
                </a:cxn>
                <a:cxn ang="0">
                  <a:pos x="359" y="22"/>
                </a:cxn>
                <a:cxn ang="0">
                  <a:pos x="423" y="68"/>
                </a:cxn>
                <a:cxn ang="0">
                  <a:pos x="464" y="88"/>
                </a:cxn>
                <a:cxn ang="0">
                  <a:pos x="492" y="162"/>
                </a:cxn>
                <a:cxn ang="0">
                  <a:pos x="563" y="250"/>
                </a:cxn>
                <a:cxn ang="0">
                  <a:pos x="736" y="250"/>
                </a:cxn>
                <a:cxn ang="0">
                  <a:pos x="850" y="316"/>
                </a:cxn>
                <a:cxn ang="0">
                  <a:pos x="820" y="352"/>
                </a:cxn>
                <a:cxn ang="0">
                  <a:pos x="772" y="342"/>
                </a:cxn>
                <a:cxn ang="0">
                  <a:pos x="748" y="398"/>
                </a:cxn>
                <a:cxn ang="0">
                  <a:pos x="702" y="430"/>
                </a:cxn>
                <a:cxn ang="0">
                  <a:pos x="668" y="472"/>
                </a:cxn>
                <a:cxn ang="0">
                  <a:pos x="604" y="426"/>
                </a:cxn>
                <a:cxn ang="0">
                  <a:pos x="566" y="410"/>
                </a:cxn>
                <a:cxn ang="0">
                  <a:pos x="534" y="488"/>
                </a:cxn>
                <a:cxn ang="0">
                  <a:pos x="416" y="502"/>
                </a:cxn>
                <a:cxn ang="0">
                  <a:pos x="376" y="520"/>
                </a:cxn>
                <a:cxn ang="0">
                  <a:pos x="386" y="624"/>
                </a:cxn>
                <a:cxn ang="0">
                  <a:pos x="374" y="684"/>
                </a:cxn>
                <a:cxn ang="0">
                  <a:pos x="366" y="728"/>
                </a:cxn>
                <a:cxn ang="0">
                  <a:pos x="384" y="748"/>
                </a:cxn>
                <a:cxn ang="0">
                  <a:pos x="388" y="794"/>
                </a:cxn>
                <a:cxn ang="0">
                  <a:pos x="442" y="784"/>
                </a:cxn>
                <a:cxn ang="0">
                  <a:pos x="488" y="798"/>
                </a:cxn>
                <a:cxn ang="0">
                  <a:pos x="536" y="798"/>
                </a:cxn>
                <a:cxn ang="0">
                  <a:pos x="550" y="756"/>
                </a:cxn>
                <a:cxn ang="0">
                  <a:pos x="568" y="680"/>
                </a:cxn>
                <a:cxn ang="0">
                  <a:pos x="602" y="672"/>
                </a:cxn>
                <a:cxn ang="0">
                  <a:pos x="619" y="845"/>
                </a:cxn>
                <a:cxn ang="0">
                  <a:pos x="620" y="850"/>
                </a:cxn>
                <a:cxn ang="0">
                  <a:pos x="580" y="902"/>
                </a:cxn>
                <a:cxn ang="0">
                  <a:pos x="484" y="896"/>
                </a:cxn>
                <a:cxn ang="0">
                  <a:pos x="350" y="880"/>
                </a:cxn>
                <a:cxn ang="0">
                  <a:pos x="206" y="842"/>
                </a:cxn>
                <a:cxn ang="0">
                  <a:pos x="58" y="746"/>
                </a:cxn>
                <a:cxn ang="0">
                  <a:pos x="4" y="684"/>
                </a:cxn>
                <a:cxn ang="0">
                  <a:pos x="14" y="596"/>
                </a:cxn>
                <a:cxn ang="0">
                  <a:pos x="202" y="476"/>
                </a:cxn>
                <a:cxn ang="0">
                  <a:pos x="228" y="442"/>
                </a:cxn>
                <a:cxn ang="0">
                  <a:pos x="206" y="352"/>
                </a:cxn>
                <a:cxn ang="0">
                  <a:pos x="112" y="185"/>
                </a:cxn>
                <a:cxn ang="0">
                  <a:pos x="117" y="102"/>
                </a:cxn>
                <a:cxn ang="0">
                  <a:pos x="119" y="76"/>
                </a:cxn>
                <a:cxn ang="0">
                  <a:pos x="125" y="55"/>
                </a:cxn>
              </a:cxnLst>
              <a:rect l="0" t="0" r="r" b="b"/>
              <a:pathLst>
                <a:path w="864" h="906">
                  <a:moveTo>
                    <a:pt x="125" y="55"/>
                  </a:moveTo>
                  <a:cubicBezTo>
                    <a:pt x="261" y="47"/>
                    <a:pt x="209" y="53"/>
                    <a:pt x="299" y="13"/>
                  </a:cubicBezTo>
                  <a:cubicBezTo>
                    <a:pt x="335" y="20"/>
                    <a:pt x="321" y="0"/>
                    <a:pt x="359" y="22"/>
                  </a:cubicBezTo>
                  <a:cubicBezTo>
                    <a:pt x="391" y="52"/>
                    <a:pt x="395" y="52"/>
                    <a:pt x="423" y="68"/>
                  </a:cubicBezTo>
                  <a:cubicBezTo>
                    <a:pt x="443" y="97"/>
                    <a:pt x="431" y="77"/>
                    <a:pt x="464" y="88"/>
                  </a:cubicBezTo>
                  <a:cubicBezTo>
                    <a:pt x="477" y="115"/>
                    <a:pt x="475" y="139"/>
                    <a:pt x="492" y="162"/>
                  </a:cubicBezTo>
                  <a:cubicBezTo>
                    <a:pt x="508" y="190"/>
                    <a:pt x="497" y="167"/>
                    <a:pt x="563" y="250"/>
                  </a:cubicBezTo>
                  <a:cubicBezTo>
                    <a:pt x="729" y="246"/>
                    <a:pt x="688" y="239"/>
                    <a:pt x="736" y="250"/>
                  </a:cubicBezTo>
                  <a:cubicBezTo>
                    <a:pt x="784" y="261"/>
                    <a:pt x="836" y="299"/>
                    <a:pt x="850" y="316"/>
                  </a:cubicBezTo>
                  <a:cubicBezTo>
                    <a:pt x="864" y="333"/>
                    <a:pt x="854" y="329"/>
                    <a:pt x="820" y="352"/>
                  </a:cubicBezTo>
                  <a:cubicBezTo>
                    <a:pt x="776" y="340"/>
                    <a:pt x="783" y="335"/>
                    <a:pt x="772" y="342"/>
                  </a:cubicBezTo>
                  <a:cubicBezTo>
                    <a:pt x="760" y="350"/>
                    <a:pt x="776" y="370"/>
                    <a:pt x="748" y="398"/>
                  </a:cubicBezTo>
                  <a:cubicBezTo>
                    <a:pt x="745" y="407"/>
                    <a:pt x="738" y="414"/>
                    <a:pt x="702" y="430"/>
                  </a:cubicBezTo>
                  <a:cubicBezTo>
                    <a:pt x="676" y="458"/>
                    <a:pt x="696" y="442"/>
                    <a:pt x="668" y="472"/>
                  </a:cubicBezTo>
                  <a:cubicBezTo>
                    <a:pt x="654" y="482"/>
                    <a:pt x="619" y="423"/>
                    <a:pt x="604" y="426"/>
                  </a:cubicBezTo>
                  <a:cubicBezTo>
                    <a:pt x="587" y="416"/>
                    <a:pt x="578" y="400"/>
                    <a:pt x="566" y="410"/>
                  </a:cubicBezTo>
                  <a:cubicBezTo>
                    <a:pt x="554" y="420"/>
                    <a:pt x="559" y="473"/>
                    <a:pt x="534" y="488"/>
                  </a:cubicBezTo>
                  <a:cubicBezTo>
                    <a:pt x="474" y="514"/>
                    <a:pt x="470" y="508"/>
                    <a:pt x="416" y="502"/>
                  </a:cubicBezTo>
                  <a:cubicBezTo>
                    <a:pt x="354" y="502"/>
                    <a:pt x="414" y="512"/>
                    <a:pt x="376" y="520"/>
                  </a:cubicBezTo>
                  <a:cubicBezTo>
                    <a:pt x="359" y="536"/>
                    <a:pt x="386" y="597"/>
                    <a:pt x="386" y="624"/>
                  </a:cubicBezTo>
                  <a:cubicBezTo>
                    <a:pt x="386" y="651"/>
                    <a:pt x="377" y="667"/>
                    <a:pt x="374" y="684"/>
                  </a:cubicBezTo>
                  <a:cubicBezTo>
                    <a:pt x="371" y="701"/>
                    <a:pt x="364" y="717"/>
                    <a:pt x="366" y="728"/>
                  </a:cubicBezTo>
                  <a:cubicBezTo>
                    <a:pt x="368" y="739"/>
                    <a:pt x="380" y="737"/>
                    <a:pt x="384" y="748"/>
                  </a:cubicBezTo>
                  <a:cubicBezTo>
                    <a:pt x="388" y="759"/>
                    <a:pt x="379" y="788"/>
                    <a:pt x="388" y="794"/>
                  </a:cubicBezTo>
                  <a:cubicBezTo>
                    <a:pt x="397" y="800"/>
                    <a:pt x="425" y="783"/>
                    <a:pt x="442" y="784"/>
                  </a:cubicBezTo>
                  <a:cubicBezTo>
                    <a:pt x="474" y="808"/>
                    <a:pt x="442" y="784"/>
                    <a:pt x="488" y="798"/>
                  </a:cubicBezTo>
                  <a:cubicBezTo>
                    <a:pt x="512" y="800"/>
                    <a:pt x="527" y="805"/>
                    <a:pt x="536" y="798"/>
                  </a:cubicBezTo>
                  <a:cubicBezTo>
                    <a:pt x="546" y="791"/>
                    <a:pt x="545" y="776"/>
                    <a:pt x="550" y="756"/>
                  </a:cubicBezTo>
                  <a:cubicBezTo>
                    <a:pt x="555" y="736"/>
                    <a:pt x="559" y="694"/>
                    <a:pt x="568" y="680"/>
                  </a:cubicBezTo>
                  <a:cubicBezTo>
                    <a:pt x="577" y="666"/>
                    <a:pt x="581" y="667"/>
                    <a:pt x="602" y="672"/>
                  </a:cubicBezTo>
                  <a:cubicBezTo>
                    <a:pt x="610" y="697"/>
                    <a:pt x="589" y="779"/>
                    <a:pt x="619" y="845"/>
                  </a:cubicBezTo>
                  <a:cubicBezTo>
                    <a:pt x="622" y="875"/>
                    <a:pt x="626" y="841"/>
                    <a:pt x="620" y="850"/>
                  </a:cubicBezTo>
                  <a:cubicBezTo>
                    <a:pt x="614" y="859"/>
                    <a:pt x="603" y="894"/>
                    <a:pt x="580" y="902"/>
                  </a:cubicBezTo>
                  <a:cubicBezTo>
                    <a:pt x="563" y="906"/>
                    <a:pt x="528" y="901"/>
                    <a:pt x="484" y="896"/>
                  </a:cubicBezTo>
                  <a:cubicBezTo>
                    <a:pt x="416" y="886"/>
                    <a:pt x="385" y="885"/>
                    <a:pt x="350" y="880"/>
                  </a:cubicBezTo>
                  <a:cubicBezTo>
                    <a:pt x="301" y="873"/>
                    <a:pt x="256" y="860"/>
                    <a:pt x="206" y="842"/>
                  </a:cubicBezTo>
                  <a:cubicBezTo>
                    <a:pt x="165" y="826"/>
                    <a:pt x="108" y="798"/>
                    <a:pt x="58" y="746"/>
                  </a:cubicBezTo>
                  <a:cubicBezTo>
                    <a:pt x="45" y="726"/>
                    <a:pt x="12" y="707"/>
                    <a:pt x="4" y="684"/>
                  </a:cubicBezTo>
                  <a:cubicBezTo>
                    <a:pt x="5" y="668"/>
                    <a:pt x="0" y="617"/>
                    <a:pt x="14" y="596"/>
                  </a:cubicBezTo>
                  <a:cubicBezTo>
                    <a:pt x="46" y="548"/>
                    <a:pt x="142" y="520"/>
                    <a:pt x="202" y="476"/>
                  </a:cubicBezTo>
                  <a:cubicBezTo>
                    <a:pt x="235" y="460"/>
                    <a:pt x="219" y="478"/>
                    <a:pt x="228" y="442"/>
                  </a:cubicBezTo>
                  <a:cubicBezTo>
                    <a:pt x="223" y="414"/>
                    <a:pt x="219" y="378"/>
                    <a:pt x="206" y="352"/>
                  </a:cubicBezTo>
                  <a:cubicBezTo>
                    <a:pt x="185" y="312"/>
                    <a:pt x="128" y="233"/>
                    <a:pt x="112" y="185"/>
                  </a:cubicBezTo>
                  <a:cubicBezTo>
                    <a:pt x="115" y="134"/>
                    <a:pt x="114" y="123"/>
                    <a:pt x="117" y="102"/>
                  </a:cubicBezTo>
                  <a:cubicBezTo>
                    <a:pt x="118" y="84"/>
                    <a:pt x="118" y="84"/>
                    <a:pt x="119" y="76"/>
                  </a:cubicBezTo>
                  <a:cubicBezTo>
                    <a:pt x="125" y="74"/>
                    <a:pt x="119" y="103"/>
                    <a:pt x="125" y="55"/>
                  </a:cubicBezTo>
                  <a:close/>
                </a:path>
              </a:pathLst>
            </a:custGeom>
            <a:solidFill>
              <a:srgbClr val="3366FF">
                <a:alpha val="39999"/>
              </a:srgbClr>
            </a:solidFill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19"/>
            <p:cNvSpPr>
              <a:spLocks noChangeAspect="1"/>
            </p:cNvSpPr>
            <p:nvPr/>
          </p:nvSpPr>
          <p:spPr bwMode="auto">
            <a:xfrm>
              <a:off x="8019744" y="3607254"/>
              <a:ext cx="519377" cy="1136650"/>
            </a:xfrm>
            <a:custGeom>
              <a:avLst/>
              <a:gdLst/>
              <a:ahLst/>
              <a:cxnLst>
                <a:cxn ang="0">
                  <a:pos x="112" y="198"/>
                </a:cxn>
                <a:cxn ang="0">
                  <a:pos x="134" y="160"/>
                </a:cxn>
                <a:cxn ang="0">
                  <a:pos x="188" y="141"/>
                </a:cxn>
                <a:cxn ang="0">
                  <a:pos x="208" y="47"/>
                </a:cxn>
                <a:cxn ang="0">
                  <a:pos x="280" y="46"/>
                </a:cxn>
                <a:cxn ang="0">
                  <a:pos x="237" y="155"/>
                </a:cxn>
                <a:cxn ang="0">
                  <a:pos x="168" y="221"/>
                </a:cxn>
                <a:cxn ang="0">
                  <a:pos x="158" y="250"/>
                </a:cxn>
                <a:cxn ang="0">
                  <a:pos x="152" y="263"/>
                </a:cxn>
                <a:cxn ang="0">
                  <a:pos x="191" y="275"/>
                </a:cxn>
                <a:cxn ang="0">
                  <a:pos x="152" y="288"/>
                </a:cxn>
                <a:cxn ang="0">
                  <a:pos x="100" y="283"/>
                </a:cxn>
                <a:cxn ang="0">
                  <a:pos x="71" y="293"/>
                </a:cxn>
                <a:cxn ang="0">
                  <a:pos x="51" y="308"/>
                </a:cxn>
                <a:cxn ang="0">
                  <a:pos x="86" y="314"/>
                </a:cxn>
                <a:cxn ang="0">
                  <a:pos x="122" y="300"/>
                </a:cxn>
                <a:cxn ang="0">
                  <a:pos x="137" y="305"/>
                </a:cxn>
                <a:cxn ang="0">
                  <a:pos x="188" y="346"/>
                </a:cxn>
                <a:cxn ang="0">
                  <a:pos x="212" y="344"/>
                </a:cxn>
                <a:cxn ang="0">
                  <a:pos x="195" y="315"/>
                </a:cxn>
                <a:cxn ang="0">
                  <a:pos x="197" y="279"/>
                </a:cxn>
                <a:cxn ang="0">
                  <a:pos x="234" y="267"/>
                </a:cxn>
                <a:cxn ang="0">
                  <a:pos x="233" y="323"/>
                </a:cxn>
                <a:cxn ang="0">
                  <a:pos x="270" y="336"/>
                </a:cxn>
                <a:cxn ang="0">
                  <a:pos x="278" y="381"/>
                </a:cxn>
                <a:cxn ang="0">
                  <a:pos x="301" y="384"/>
                </a:cxn>
                <a:cxn ang="0">
                  <a:pos x="291" y="451"/>
                </a:cxn>
                <a:cxn ang="0">
                  <a:pos x="263" y="491"/>
                </a:cxn>
                <a:cxn ang="0">
                  <a:pos x="184" y="532"/>
                </a:cxn>
                <a:cxn ang="0">
                  <a:pos x="127" y="560"/>
                </a:cxn>
                <a:cxn ang="0">
                  <a:pos x="158" y="640"/>
                </a:cxn>
                <a:cxn ang="0">
                  <a:pos x="98" y="678"/>
                </a:cxn>
                <a:cxn ang="0">
                  <a:pos x="50" y="573"/>
                </a:cxn>
                <a:cxn ang="0">
                  <a:pos x="4" y="398"/>
                </a:cxn>
                <a:cxn ang="0">
                  <a:pos x="39" y="359"/>
                </a:cxn>
                <a:cxn ang="0">
                  <a:pos x="0" y="328"/>
                </a:cxn>
                <a:cxn ang="0">
                  <a:pos x="32" y="272"/>
                </a:cxn>
                <a:cxn ang="0">
                  <a:pos x="49" y="254"/>
                </a:cxn>
                <a:cxn ang="0">
                  <a:pos x="35" y="216"/>
                </a:cxn>
              </a:cxnLst>
              <a:rect l="0" t="0" r="r" b="b"/>
              <a:pathLst>
                <a:path w="302" h="716">
                  <a:moveTo>
                    <a:pt x="43" y="214"/>
                  </a:moveTo>
                  <a:cubicBezTo>
                    <a:pt x="66" y="211"/>
                    <a:pt x="89" y="201"/>
                    <a:pt x="112" y="198"/>
                  </a:cubicBezTo>
                  <a:cubicBezTo>
                    <a:pt x="118" y="190"/>
                    <a:pt x="115" y="195"/>
                    <a:pt x="118" y="180"/>
                  </a:cubicBezTo>
                  <a:cubicBezTo>
                    <a:pt x="121" y="176"/>
                    <a:pt x="124" y="162"/>
                    <a:pt x="134" y="160"/>
                  </a:cubicBezTo>
                  <a:cubicBezTo>
                    <a:pt x="150" y="166"/>
                    <a:pt x="164" y="170"/>
                    <a:pt x="179" y="173"/>
                  </a:cubicBezTo>
                  <a:cubicBezTo>
                    <a:pt x="186" y="148"/>
                    <a:pt x="185" y="155"/>
                    <a:pt x="188" y="141"/>
                  </a:cubicBezTo>
                  <a:cubicBezTo>
                    <a:pt x="190" y="123"/>
                    <a:pt x="198" y="106"/>
                    <a:pt x="200" y="88"/>
                  </a:cubicBezTo>
                  <a:cubicBezTo>
                    <a:pt x="201" y="75"/>
                    <a:pt x="206" y="61"/>
                    <a:pt x="208" y="47"/>
                  </a:cubicBezTo>
                  <a:cubicBezTo>
                    <a:pt x="213" y="32"/>
                    <a:pt x="212" y="32"/>
                    <a:pt x="233" y="0"/>
                  </a:cubicBezTo>
                  <a:cubicBezTo>
                    <a:pt x="242" y="5"/>
                    <a:pt x="276" y="30"/>
                    <a:pt x="280" y="46"/>
                  </a:cubicBezTo>
                  <a:cubicBezTo>
                    <a:pt x="255" y="102"/>
                    <a:pt x="252" y="109"/>
                    <a:pt x="245" y="127"/>
                  </a:cubicBezTo>
                  <a:cubicBezTo>
                    <a:pt x="242" y="139"/>
                    <a:pt x="239" y="142"/>
                    <a:pt x="237" y="155"/>
                  </a:cubicBezTo>
                  <a:cubicBezTo>
                    <a:pt x="236" y="166"/>
                    <a:pt x="234" y="203"/>
                    <a:pt x="233" y="214"/>
                  </a:cubicBezTo>
                  <a:cubicBezTo>
                    <a:pt x="179" y="220"/>
                    <a:pt x="212" y="220"/>
                    <a:pt x="168" y="221"/>
                  </a:cubicBezTo>
                  <a:cubicBezTo>
                    <a:pt x="161" y="223"/>
                    <a:pt x="155" y="221"/>
                    <a:pt x="152" y="228"/>
                  </a:cubicBezTo>
                  <a:cubicBezTo>
                    <a:pt x="155" y="235"/>
                    <a:pt x="156" y="243"/>
                    <a:pt x="158" y="250"/>
                  </a:cubicBezTo>
                  <a:cubicBezTo>
                    <a:pt x="158" y="252"/>
                    <a:pt x="158" y="255"/>
                    <a:pt x="157" y="257"/>
                  </a:cubicBezTo>
                  <a:cubicBezTo>
                    <a:pt x="156" y="259"/>
                    <a:pt x="152" y="260"/>
                    <a:pt x="152" y="263"/>
                  </a:cubicBezTo>
                  <a:cubicBezTo>
                    <a:pt x="152" y="267"/>
                    <a:pt x="174" y="268"/>
                    <a:pt x="175" y="268"/>
                  </a:cubicBezTo>
                  <a:cubicBezTo>
                    <a:pt x="181" y="270"/>
                    <a:pt x="185" y="273"/>
                    <a:pt x="191" y="275"/>
                  </a:cubicBezTo>
                  <a:cubicBezTo>
                    <a:pt x="197" y="284"/>
                    <a:pt x="186" y="296"/>
                    <a:pt x="177" y="300"/>
                  </a:cubicBezTo>
                  <a:cubicBezTo>
                    <a:pt x="169" y="297"/>
                    <a:pt x="161" y="290"/>
                    <a:pt x="152" y="288"/>
                  </a:cubicBezTo>
                  <a:cubicBezTo>
                    <a:pt x="149" y="278"/>
                    <a:pt x="152" y="280"/>
                    <a:pt x="146" y="278"/>
                  </a:cubicBezTo>
                  <a:cubicBezTo>
                    <a:pt x="128" y="281"/>
                    <a:pt x="121" y="282"/>
                    <a:pt x="100" y="283"/>
                  </a:cubicBezTo>
                  <a:cubicBezTo>
                    <a:pt x="95" y="285"/>
                    <a:pt x="90" y="286"/>
                    <a:pt x="85" y="288"/>
                  </a:cubicBezTo>
                  <a:cubicBezTo>
                    <a:pt x="80" y="291"/>
                    <a:pt x="76" y="291"/>
                    <a:pt x="71" y="293"/>
                  </a:cubicBezTo>
                  <a:cubicBezTo>
                    <a:pt x="68" y="294"/>
                    <a:pt x="62" y="296"/>
                    <a:pt x="62" y="296"/>
                  </a:cubicBezTo>
                  <a:cubicBezTo>
                    <a:pt x="53" y="305"/>
                    <a:pt x="56" y="301"/>
                    <a:pt x="51" y="308"/>
                  </a:cubicBezTo>
                  <a:cubicBezTo>
                    <a:pt x="57" y="312"/>
                    <a:pt x="61" y="314"/>
                    <a:pt x="64" y="321"/>
                  </a:cubicBezTo>
                  <a:cubicBezTo>
                    <a:pt x="73" y="319"/>
                    <a:pt x="78" y="317"/>
                    <a:pt x="86" y="314"/>
                  </a:cubicBezTo>
                  <a:cubicBezTo>
                    <a:pt x="89" y="312"/>
                    <a:pt x="94" y="311"/>
                    <a:pt x="94" y="311"/>
                  </a:cubicBezTo>
                  <a:cubicBezTo>
                    <a:pt x="102" y="305"/>
                    <a:pt x="112" y="302"/>
                    <a:pt x="122" y="300"/>
                  </a:cubicBezTo>
                  <a:cubicBezTo>
                    <a:pt x="127" y="300"/>
                    <a:pt x="132" y="300"/>
                    <a:pt x="136" y="301"/>
                  </a:cubicBezTo>
                  <a:cubicBezTo>
                    <a:pt x="137" y="302"/>
                    <a:pt x="136" y="305"/>
                    <a:pt x="137" y="305"/>
                  </a:cubicBezTo>
                  <a:cubicBezTo>
                    <a:pt x="146" y="309"/>
                    <a:pt x="158" y="309"/>
                    <a:pt x="168" y="312"/>
                  </a:cubicBezTo>
                  <a:cubicBezTo>
                    <a:pt x="176" y="320"/>
                    <a:pt x="173" y="326"/>
                    <a:pt x="188" y="346"/>
                  </a:cubicBezTo>
                  <a:cubicBezTo>
                    <a:pt x="192" y="341"/>
                    <a:pt x="198" y="343"/>
                    <a:pt x="198" y="343"/>
                  </a:cubicBezTo>
                  <a:cubicBezTo>
                    <a:pt x="203" y="343"/>
                    <a:pt x="208" y="346"/>
                    <a:pt x="212" y="344"/>
                  </a:cubicBezTo>
                  <a:cubicBezTo>
                    <a:pt x="214" y="343"/>
                    <a:pt x="212" y="340"/>
                    <a:pt x="211" y="337"/>
                  </a:cubicBezTo>
                  <a:cubicBezTo>
                    <a:pt x="208" y="331"/>
                    <a:pt x="200" y="320"/>
                    <a:pt x="195" y="315"/>
                  </a:cubicBezTo>
                  <a:cubicBezTo>
                    <a:pt x="193" y="308"/>
                    <a:pt x="188" y="305"/>
                    <a:pt x="183" y="300"/>
                  </a:cubicBezTo>
                  <a:cubicBezTo>
                    <a:pt x="188" y="293"/>
                    <a:pt x="192" y="286"/>
                    <a:pt x="197" y="279"/>
                  </a:cubicBezTo>
                  <a:cubicBezTo>
                    <a:pt x="199" y="270"/>
                    <a:pt x="199" y="265"/>
                    <a:pt x="208" y="263"/>
                  </a:cubicBezTo>
                  <a:cubicBezTo>
                    <a:pt x="217" y="264"/>
                    <a:pt x="225" y="264"/>
                    <a:pt x="234" y="267"/>
                  </a:cubicBezTo>
                  <a:cubicBezTo>
                    <a:pt x="232" y="273"/>
                    <a:pt x="230" y="277"/>
                    <a:pt x="229" y="283"/>
                  </a:cubicBezTo>
                  <a:cubicBezTo>
                    <a:pt x="229" y="293"/>
                    <a:pt x="232" y="313"/>
                    <a:pt x="233" y="323"/>
                  </a:cubicBezTo>
                  <a:cubicBezTo>
                    <a:pt x="238" y="329"/>
                    <a:pt x="236" y="325"/>
                    <a:pt x="262" y="317"/>
                  </a:cubicBezTo>
                  <a:cubicBezTo>
                    <a:pt x="271" y="321"/>
                    <a:pt x="268" y="326"/>
                    <a:pt x="270" y="336"/>
                  </a:cubicBezTo>
                  <a:cubicBezTo>
                    <a:pt x="263" y="340"/>
                    <a:pt x="259" y="338"/>
                    <a:pt x="251" y="340"/>
                  </a:cubicBezTo>
                  <a:cubicBezTo>
                    <a:pt x="254" y="380"/>
                    <a:pt x="249" y="374"/>
                    <a:pt x="278" y="381"/>
                  </a:cubicBezTo>
                  <a:cubicBezTo>
                    <a:pt x="283" y="379"/>
                    <a:pt x="291" y="383"/>
                    <a:pt x="296" y="381"/>
                  </a:cubicBezTo>
                  <a:cubicBezTo>
                    <a:pt x="298" y="382"/>
                    <a:pt x="301" y="382"/>
                    <a:pt x="301" y="384"/>
                  </a:cubicBezTo>
                  <a:cubicBezTo>
                    <a:pt x="302" y="404"/>
                    <a:pt x="302" y="423"/>
                    <a:pt x="299" y="442"/>
                  </a:cubicBezTo>
                  <a:cubicBezTo>
                    <a:pt x="299" y="446"/>
                    <a:pt x="294" y="448"/>
                    <a:pt x="291" y="451"/>
                  </a:cubicBezTo>
                  <a:cubicBezTo>
                    <a:pt x="290" y="452"/>
                    <a:pt x="288" y="452"/>
                    <a:pt x="287" y="453"/>
                  </a:cubicBezTo>
                  <a:cubicBezTo>
                    <a:pt x="276" y="464"/>
                    <a:pt x="274" y="480"/>
                    <a:pt x="263" y="491"/>
                  </a:cubicBezTo>
                  <a:cubicBezTo>
                    <a:pt x="256" y="498"/>
                    <a:pt x="237" y="515"/>
                    <a:pt x="229" y="520"/>
                  </a:cubicBezTo>
                  <a:cubicBezTo>
                    <a:pt x="215" y="527"/>
                    <a:pt x="199" y="527"/>
                    <a:pt x="184" y="532"/>
                  </a:cubicBezTo>
                  <a:cubicBezTo>
                    <a:pt x="176" y="539"/>
                    <a:pt x="164" y="541"/>
                    <a:pt x="154" y="545"/>
                  </a:cubicBezTo>
                  <a:cubicBezTo>
                    <a:pt x="146" y="547"/>
                    <a:pt x="135" y="558"/>
                    <a:pt x="127" y="560"/>
                  </a:cubicBezTo>
                  <a:cubicBezTo>
                    <a:pt x="131" y="572"/>
                    <a:pt x="140" y="575"/>
                    <a:pt x="177" y="619"/>
                  </a:cubicBezTo>
                  <a:cubicBezTo>
                    <a:pt x="165" y="632"/>
                    <a:pt x="166" y="632"/>
                    <a:pt x="158" y="640"/>
                  </a:cubicBezTo>
                  <a:cubicBezTo>
                    <a:pt x="150" y="656"/>
                    <a:pt x="143" y="676"/>
                    <a:pt x="122" y="716"/>
                  </a:cubicBezTo>
                  <a:cubicBezTo>
                    <a:pt x="109" y="713"/>
                    <a:pt x="106" y="686"/>
                    <a:pt x="98" y="678"/>
                  </a:cubicBezTo>
                  <a:cubicBezTo>
                    <a:pt x="63" y="629"/>
                    <a:pt x="71" y="638"/>
                    <a:pt x="53" y="602"/>
                  </a:cubicBezTo>
                  <a:cubicBezTo>
                    <a:pt x="49" y="589"/>
                    <a:pt x="48" y="590"/>
                    <a:pt x="50" y="573"/>
                  </a:cubicBezTo>
                  <a:cubicBezTo>
                    <a:pt x="49" y="551"/>
                    <a:pt x="38" y="498"/>
                    <a:pt x="20" y="480"/>
                  </a:cubicBezTo>
                  <a:cubicBezTo>
                    <a:pt x="10" y="425"/>
                    <a:pt x="6" y="416"/>
                    <a:pt x="4" y="398"/>
                  </a:cubicBezTo>
                  <a:cubicBezTo>
                    <a:pt x="2" y="380"/>
                    <a:pt x="4" y="378"/>
                    <a:pt x="10" y="372"/>
                  </a:cubicBezTo>
                  <a:cubicBezTo>
                    <a:pt x="20" y="368"/>
                    <a:pt x="29" y="361"/>
                    <a:pt x="39" y="359"/>
                  </a:cubicBezTo>
                  <a:cubicBezTo>
                    <a:pt x="41" y="356"/>
                    <a:pt x="43" y="351"/>
                    <a:pt x="36" y="346"/>
                  </a:cubicBezTo>
                  <a:cubicBezTo>
                    <a:pt x="30" y="340"/>
                    <a:pt x="5" y="333"/>
                    <a:pt x="0" y="328"/>
                  </a:cubicBezTo>
                  <a:cubicBezTo>
                    <a:pt x="1" y="317"/>
                    <a:pt x="31" y="310"/>
                    <a:pt x="43" y="286"/>
                  </a:cubicBezTo>
                  <a:cubicBezTo>
                    <a:pt x="40" y="280"/>
                    <a:pt x="36" y="278"/>
                    <a:pt x="32" y="272"/>
                  </a:cubicBezTo>
                  <a:cubicBezTo>
                    <a:pt x="37" y="263"/>
                    <a:pt x="32" y="270"/>
                    <a:pt x="40" y="263"/>
                  </a:cubicBezTo>
                  <a:cubicBezTo>
                    <a:pt x="43" y="260"/>
                    <a:pt x="49" y="254"/>
                    <a:pt x="49" y="254"/>
                  </a:cubicBezTo>
                  <a:cubicBezTo>
                    <a:pt x="52" y="244"/>
                    <a:pt x="45" y="238"/>
                    <a:pt x="42" y="229"/>
                  </a:cubicBezTo>
                  <a:cubicBezTo>
                    <a:pt x="40" y="225"/>
                    <a:pt x="35" y="216"/>
                    <a:pt x="35" y="216"/>
                  </a:cubicBezTo>
                  <a:cubicBezTo>
                    <a:pt x="41" y="214"/>
                    <a:pt x="38" y="214"/>
                    <a:pt x="43" y="214"/>
                  </a:cubicBezTo>
                  <a:close/>
                </a:path>
              </a:pathLst>
            </a:custGeom>
            <a:solidFill>
              <a:srgbClr val="FF9900">
                <a:alpha val="60001"/>
              </a:srgbClr>
            </a:solidFill>
            <a:ln w="19050" cap="flat">
              <a:solidFill>
                <a:srgbClr val="FF99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577639" y="3745367"/>
              <a:ext cx="1047353" cy="1058862"/>
            </a:xfrm>
            <a:custGeom>
              <a:avLst/>
              <a:gdLst/>
              <a:ahLst/>
              <a:cxnLst>
                <a:cxn ang="0">
                  <a:pos x="104" y="33"/>
                </a:cxn>
                <a:cxn ang="0">
                  <a:pos x="128" y="60"/>
                </a:cxn>
                <a:cxn ang="0">
                  <a:pos x="168" y="122"/>
                </a:cxn>
                <a:cxn ang="0">
                  <a:pos x="212" y="174"/>
                </a:cxn>
                <a:cxn ang="0">
                  <a:pos x="233" y="177"/>
                </a:cxn>
                <a:cxn ang="0">
                  <a:pos x="299" y="188"/>
                </a:cxn>
                <a:cxn ang="0">
                  <a:pos x="296" y="131"/>
                </a:cxn>
                <a:cxn ang="0">
                  <a:pos x="320" y="99"/>
                </a:cxn>
                <a:cxn ang="0">
                  <a:pos x="347" y="102"/>
                </a:cxn>
                <a:cxn ang="0">
                  <a:pos x="339" y="83"/>
                </a:cxn>
                <a:cxn ang="0">
                  <a:pos x="408" y="69"/>
                </a:cxn>
                <a:cxn ang="0">
                  <a:pos x="402" y="86"/>
                </a:cxn>
                <a:cxn ang="0">
                  <a:pos x="362" y="185"/>
                </a:cxn>
                <a:cxn ang="0">
                  <a:pos x="407" y="195"/>
                </a:cxn>
                <a:cxn ang="0">
                  <a:pos x="452" y="185"/>
                </a:cxn>
                <a:cxn ang="0">
                  <a:pos x="531" y="189"/>
                </a:cxn>
                <a:cxn ang="0">
                  <a:pos x="594" y="203"/>
                </a:cxn>
                <a:cxn ang="0">
                  <a:pos x="607" y="300"/>
                </a:cxn>
                <a:cxn ang="0">
                  <a:pos x="579" y="414"/>
                </a:cxn>
                <a:cxn ang="0">
                  <a:pos x="569" y="498"/>
                </a:cxn>
                <a:cxn ang="0">
                  <a:pos x="480" y="660"/>
                </a:cxn>
                <a:cxn ang="0">
                  <a:pos x="312" y="647"/>
                </a:cxn>
                <a:cxn ang="0">
                  <a:pos x="236" y="525"/>
                </a:cxn>
                <a:cxn ang="0">
                  <a:pos x="285" y="438"/>
                </a:cxn>
                <a:cxn ang="0">
                  <a:pos x="296" y="399"/>
                </a:cxn>
                <a:cxn ang="0">
                  <a:pos x="309" y="318"/>
                </a:cxn>
                <a:cxn ang="0">
                  <a:pos x="305" y="287"/>
                </a:cxn>
                <a:cxn ang="0">
                  <a:pos x="291" y="279"/>
                </a:cxn>
                <a:cxn ang="0">
                  <a:pos x="270" y="348"/>
                </a:cxn>
                <a:cxn ang="0">
                  <a:pos x="252" y="342"/>
                </a:cxn>
                <a:cxn ang="0">
                  <a:pos x="216" y="326"/>
                </a:cxn>
                <a:cxn ang="0">
                  <a:pos x="171" y="291"/>
                </a:cxn>
                <a:cxn ang="0">
                  <a:pos x="147" y="245"/>
                </a:cxn>
                <a:cxn ang="0">
                  <a:pos x="132" y="219"/>
                </a:cxn>
                <a:cxn ang="0">
                  <a:pos x="75" y="152"/>
                </a:cxn>
                <a:cxn ang="0">
                  <a:pos x="71" y="138"/>
                </a:cxn>
                <a:cxn ang="0">
                  <a:pos x="102" y="164"/>
                </a:cxn>
                <a:cxn ang="0">
                  <a:pos x="63" y="83"/>
                </a:cxn>
                <a:cxn ang="0">
                  <a:pos x="39" y="92"/>
                </a:cxn>
                <a:cxn ang="0">
                  <a:pos x="15" y="89"/>
                </a:cxn>
                <a:cxn ang="0">
                  <a:pos x="3" y="18"/>
                </a:cxn>
              </a:cxnLst>
              <a:rect l="0" t="0" r="r" b="b"/>
              <a:pathLst>
                <a:path w="609" h="667">
                  <a:moveTo>
                    <a:pt x="77" y="0"/>
                  </a:moveTo>
                  <a:cubicBezTo>
                    <a:pt x="79" y="8"/>
                    <a:pt x="97" y="29"/>
                    <a:pt x="104" y="33"/>
                  </a:cubicBezTo>
                  <a:cubicBezTo>
                    <a:pt x="106" y="43"/>
                    <a:pt x="109" y="44"/>
                    <a:pt x="119" y="45"/>
                  </a:cubicBezTo>
                  <a:cubicBezTo>
                    <a:pt x="120" y="52"/>
                    <a:pt x="122" y="55"/>
                    <a:pt x="128" y="60"/>
                  </a:cubicBezTo>
                  <a:cubicBezTo>
                    <a:pt x="135" y="70"/>
                    <a:pt x="157" y="97"/>
                    <a:pt x="164" y="107"/>
                  </a:cubicBezTo>
                  <a:cubicBezTo>
                    <a:pt x="168" y="113"/>
                    <a:pt x="162" y="117"/>
                    <a:pt x="168" y="122"/>
                  </a:cubicBezTo>
                  <a:cubicBezTo>
                    <a:pt x="175" y="131"/>
                    <a:pt x="192" y="149"/>
                    <a:pt x="198" y="158"/>
                  </a:cubicBezTo>
                  <a:cubicBezTo>
                    <a:pt x="200" y="162"/>
                    <a:pt x="209" y="170"/>
                    <a:pt x="212" y="174"/>
                  </a:cubicBezTo>
                  <a:cubicBezTo>
                    <a:pt x="214" y="177"/>
                    <a:pt x="219" y="183"/>
                    <a:pt x="219" y="183"/>
                  </a:cubicBezTo>
                  <a:cubicBezTo>
                    <a:pt x="225" y="182"/>
                    <a:pt x="228" y="179"/>
                    <a:pt x="233" y="177"/>
                  </a:cubicBezTo>
                  <a:cubicBezTo>
                    <a:pt x="245" y="183"/>
                    <a:pt x="253" y="186"/>
                    <a:pt x="264" y="194"/>
                  </a:cubicBezTo>
                  <a:cubicBezTo>
                    <a:pt x="275" y="190"/>
                    <a:pt x="287" y="190"/>
                    <a:pt x="299" y="188"/>
                  </a:cubicBezTo>
                  <a:cubicBezTo>
                    <a:pt x="303" y="181"/>
                    <a:pt x="304" y="174"/>
                    <a:pt x="300" y="167"/>
                  </a:cubicBezTo>
                  <a:cubicBezTo>
                    <a:pt x="298" y="158"/>
                    <a:pt x="293" y="143"/>
                    <a:pt x="296" y="131"/>
                  </a:cubicBezTo>
                  <a:cubicBezTo>
                    <a:pt x="298" y="121"/>
                    <a:pt x="307" y="116"/>
                    <a:pt x="311" y="108"/>
                  </a:cubicBezTo>
                  <a:cubicBezTo>
                    <a:pt x="314" y="105"/>
                    <a:pt x="320" y="99"/>
                    <a:pt x="320" y="99"/>
                  </a:cubicBezTo>
                  <a:cubicBezTo>
                    <a:pt x="327" y="100"/>
                    <a:pt x="334" y="100"/>
                    <a:pt x="341" y="101"/>
                  </a:cubicBezTo>
                  <a:cubicBezTo>
                    <a:pt x="343" y="101"/>
                    <a:pt x="346" y="104"/>
                    <a:pt x="347" y="102"/>
                  </a:cubicBezTo>
                  <a:cubicBezTo>
                    <a:pt x="352" y="95"/>
                    <a:pt x="339" y="95"/>
                    <a:pt x="339" y="95"/>
                  </a:cubicBezTo>
                  <a:cubicBezTo>
                    <a:pt x="338" y="90"/>
                    <a:pt x="340" y="88"/>
                    <a:pt x="339" y="83"/>
                  </a:cubicBezTo>
                  <a:cubicBezTo>
                    <a:pt x="340" y="44"/>
                    <a:pt x="330" y="39"/>
                    <a:pt x="365" y="54"/>
                  </a:cubicBezTo>
                  <a:cubicBezTo>
                    <a:pt x="381" y="60"/>
                    <a:pt x="398" y="65"/>
                    <a:pt x="408" y="69"/>
                  </a:cubicBezTo>
                  <a:cubicBezTo>
                    <a:pt x="415" y="72"/>
                    <a:pt x="421" y="77"/>
                    <a:pt x="428" y="78"/>
                  </a:cubicBezTo>
                  <a:cubicBezTo>
                    <a:pt x="423" y="80"/>
                    <a:pt x="407" y="84"/>
                    <a:pt x="402" y="86"/>
                  </a:cubicBezTo>
                  <a:cubicBezTo>
                    <a:pt x="392" y="100"/>
                    <a:pt x="395" y="99"/>
                    <a:pt x="377" y="116"/>
                  </a:cubicBezTo>
                  <a:cubicBezTo>
                    <a:pt x="362" y="176"/>
                    <a:pt x="360" y="171"/>
                    <a:pt x="362" y="185"/>
                  </a:cubicBezTo>
                  <a:cubicBezTo>
                    <a:pt x="365" y="190"/>
                    <a:pt x="385" y="195"/>
                    <a:pt x="390" y="198"/>
                  </a:cubicBezTo>
                  <a:cubicBezTo>
                    <a:pt x="392" y="193"/>
                    <a:pt x="400" y="196"/>
                    <a:pt x="407" y="195"/>
                  </a:cubicBezTo>
                  <a:cubicBezTo>
                    <a:pt x="414" y="193"/>
                    <a:pt x="429" y="192"/>
                    <a:pt x="429" y="192"/>
                  </a:cubicBezTo>
                  <a:cubicBezTo>
                    <a:pt x="437" y="187"/>
                    <a:pt x="445" y="191"/>
                    <a:pt x="452" y="185"/>
                  </a:cubicBezTo>
                  <a:cubicBezTo>
                    <a:pt x="470" y="188"/>
                    <a:pt x="478" y="204"/>
                    <a:pt x="497" y="206"/>
                  </a:cubicBezTo>
                  <a:cubicBezTo>
                    <a:pt x="509" y="200"/>
                    <a:pt x="518" y="192"/>
                    <a:pt x="531" y="189"/>
                  </a:cubicBezTo>
                  <a:cubicBezTo>
                    <a:pt x="539" y="184"/>
                    <a:pt x="574" y="203"/>
                    <a:pt x="583" y="204"/>
                  </a:cubicBezTo>
                  <a:cubicBezTo>
                    <a:pt x="597" y="220"/>
                    <a:pt x="588" y="210"/>
                    <a:pt x="594" y="203"/>
                  </a:cubicBezTo>
                  <a:cubicBezTo>
                    <a:pt x="597" y="212"/>
                    <a:pt x="593" y="211"/>
                    <a:pt x="597" y="220"/>
                  </a:cubicBezTo>
                  <a:cubicBezTo>
                    <a:pt x="602" y="252"/>
                    <a:pt x="598" y="223"/>
                    <a:pt x="607" y="300"/>
                  </a:cubicBezTo>
                  <a:cubicBezTo>
                    <a:pt x="609" y="324"/>
                    <a:pt x="609" y="325"/>
                    <a:pt x="607" y="340"/>
                  </a:cubicBezTo>
                  <a:cubicBezTo>
                    <a:pt x="606" y="348"/>
                    <a:pt x="581" y="406"/>
                    <a:pt x="579" y="414"/>
                  </a:cubicBezTo>
                  <a:cubicBezTo>
                    <a:pt x="573" y="432"/>
                    <a:pt x="575" y="442"/>
                    <a:pt x="573" y="456"/>
                  </a:cubicBezTo>
                  <a:cubicBezTo>
                    <a:pt x="571" y="470"/>
                    <a:pt x="570" y="463"/>
                    <a:pt x="569" y="498"/>
                  </a:cubicBezTo>
                  <a:cubicBezTo>
                    <a:pt x="563" y="568"/>
                    <a:pt x="561" y="626"/>
                    <a:pt x="567" y="664"/>
                  </a:cubicBezTo>
                  <a:cubicBezTo>
                    <a:pt x="526" y="665"/>
                    <a:pt x="511" y="656"/>
                    <a:pt x="480" y="660"/>
                  </a:cubicBezTo>
                  <a:cubicBezTo>
                    <a:pt x="445" y="662"/>
                    <a:pt x="375" y="667"/>
                    <a:pt x="350" y="666"/>
                  </a:cubicBezTo>
                  <a:cubicBezTo>
                    <a:pt x="311" y="647"/>
                    <a:pt x="323" y="654"/>
                    <a:pt x="312" y="647"/>
                  </a:cubicBezTo>
                  <a:cubicBezTo>
                    <a:pt x="287" y="573"/>
                    <a:pt x="294" y="572"/>
                    <a:pt x="281" y="552"/>
                  </a:cubicBezTo>
                  <a:cubicBezTo>
                    <a:pt x="272" y="545"/>
                    <a:pt x="245" y="532"/>
                    <a:pt x="236" y="525"/>
                  </a:cubicBezTo>
                  <a:cubicBezTo>
                    <a:pt x="258" y="485"/>
                    <a:pt x="265" y="477"/>
                    <a:pt x="272" y="465"/>
                  </a:cubicBezTo>
                  <a:cubicBezTo>
                    <a:pt x="281" y="451"/>
                    <a:pt x="282" y="446"/>
                    <a:pt x="285" y="438"/>
                  </a:cubicBezTo>
                  <a:cubicBezTo>
                    <a:pt x="286" y="428"/>
                    <a:pt x="284" y="418"/>
                    <a:pt x="287" y="408"/>
                  </a:cubicBezTo>
                  <a:cubicBezTo>
                    <a:pt x="288" y="404"/>
                    <a:pt x="296" y="399"/>
                    <a:pt x="296" y="399"/>
                  </a:cubicBezTo>
                  <a:cubicBezTo>
                    <a:pt x="298" y="383"/>
                    <a:pt x="308" y="374"/>
                    <a:pt x="314" y="360"/>
                  </a:cubicBezTo>
                  <a:cubicBezTo>
                    <a:pt x="316" y="346"/>
                    <a:pt x="314" y="331"/>
                    <a:pt x="309" y="318"/>
                  </a:cubicBezTo>
                  <a:cubicBezTo>
                    <a:pt x="308" y="312"/>
                    <a:pt x="303" y="302"/>
                    <a:pt x="303" y="302"/>
                  </a:cubicBezTo>
                  <a:cubicBezTo>
                    <a:pt x="302" y="296"/>
                    <a:pt x="302" y="292"/>
                    <a:pt x="305" y="287"/>
                  </a:cubicBezTo>
                  <a:cubicBezTo>
                    <a:pt x="307" y="276"/>
                    <a:pt x="316" y="251"/>
                    <a:pt x="300" y="257"/>
                  </a:cubicBezTo>
                  <a:cubicBezTo>
                    <a:pt x="295" y="264"/>
                    <a:pt x="295" y="271"/>
                    <a:pt x="291" y="279"/>
                  </a:cubicBezTo>
                  <a:cubicBezTo>
                    <a:pt x="288" y="293"/>
                    <a:pt x="289" y="311"/>
                    <a:pt x="282" y="324"/>
                  </a:cubicBezTo>
                  <a:cubicBezTo>
                    <a:pt x="280" y="334"/>
                    <a:pt x="276" y="340"/>
                    <a:pt x="270" y="348"/>
                  </a:cubicBezTo>
                  <a:cubicBezTo>
                    <a:pt x="269" y="351"/>
                    <a:pt x="270" y="358"/>
                    <a:pt x="264" y="357"/>
                  </a:cubicBezTo>
                  <a:cubicBezTo>
                    <a:pt x="261" y="357"/>
                    <a:pt x="254" y="344"/>
                    <a:pt x="252" y="342"/>
                  </a:cubicBezTo>
                  <a:cubicBezTo>
                    <a:pt x="246" y="336"/>
                    <a:pt x="240" y="336"/>
                    <a:pt x="231" y="335"/>
                  </a:cubicBezTo>
                  <a:cubicBezTo>
                    <a:pt x="226" y="331"/>
                    <a:pt x="221" y="329"/>
                    <a:pt x="216" y="326"/>
                  </a:cubicBezTo>
                  <a:cubicBezTo>
                    <a:pt x="211" y="318"/>
                    <a:pt x="211" y="318"/>
                    <a:pt x="201" y="320"/>
                  </a:cubicBezTo>
                  <a:cubicBezTo>
                    <a:pt x="194" y="314"/>
                    <a:pt x="177" y="299"/>
                    <a:pt x="171" y="291"/>
                  </a:cubicBezTo>
                  <a:cubicBezTo>
                    <a:pt x="170" y="282"/>
                    <a:pt x="169" y="275"/>
                    <a:pt x="162" y="269"/>
                  </a:cubicBezTo>
                  <a:cubicBezTo>
                    <a:pt x="157" y="261"/>
                    <a:pt x="152" y="252"/>
                    <a:pt x="147" y="245"/>
                  </a:cubicBezTo>
                  <a:cubicBezTo>
                    <a:pt x="145" y="236"/>
                    <a:pt x="145" y="236"/>
                    <a:pt x="149" y="227"/>
                  </a:cubicBezTo>
                  <a:cubicBezTo>
                    <a:pt x="145" y="217"/>
                    <a:pt x="144" y="218"/>
                    <a:pt x="132" y="219"/>
                  </a:cubicBezTo>
                  <a:cubicBezTo>
                    <a:pt x="121" y="209"/>
                    <a:pt x="113" y="177"/>
                    <a:pt x="86" y="165"/>
                  </a:cubicBezTo>
                  <a:cubicBezTo>
                    <a:pt x="82" y="159"/>
                    <a:pt x="78" y="158"/>
                    <a:pt x="75" y="152"/>
                  </a:cubicBezTo>
                  <a:cubicBezTo>
                    <a:pt x="72" y="138"/>
                    <a:pt x="76" y="155"/>
                    <a:pt x="72" y="143"/>
                  </a:cubicBezTo>
                  <a:cubicBezTo>
                    <a:pt x="71" y="141"/>
                    <a:pt x="69" y="138"/>
                    <a:pt x="71" y="138"/>
                  </a:cubicBezTo>
                  <a:cubicBezTo>
                    <a:pt x="75" y="138"/>
                    <a:pt x="83" y="143"/>
                    <a:pt x="83" y="143"/>
                  </a:cubicBezTo>
                  <a:cubicBezTo>
                    <a:pt x="88" y="150"/>
                    <a:pt x="95" y="159"/>
                    <a:pt x="102" y="164"/>
                  </a:cubicBezTo>
                  <a:cubicBezTo>
                    <a:pt x="100" y="148"/>
                    <a:pt x="88" y="127"/>
                    <a:pt x="78" y="113"/>
                  </a:cubicBezTo>
                  <a:cubicBezTo>
                    <a:pt x="76" y="102"/>
                    <a:pt x="72" y="90"/>
                    <a:pt x="63" y="83"/>
                  </a:cubicBezTo>
                  <a:cubicBezTo>
                    <a:pt x="60" y="89"/>
                    <a:pt x="53" y="96"/>
                    <a:pt x="51" y="102"/>
                  </a:cubicBezTo>
                  <a:cubicBezTo>
                    <a:pt x="43" y="101"/>
                    <a:pt x="43" y="98"/>
                    <a:pt x="39" y="92"/>
                  </a:cubicBezTo>
                  <a:cubicBezTo>
                    <a:pt x="38" y="86"/>
                    <a:pt x="35" y="83"/>
                    <a:pt x="32" y="78"/>
                  </a:cubicBezTo>
                  <a:cubicBezTo>
                    <a:pt x="25" y="81"/>
                    <a:pt x="22" y="86"/>
                    <a:pt x="15" y="89"/>
                  </a:cubicBezTo>
                  <a:cubicBezTo>
                    <a:pt x="14" y="80"/>
                    <a:pt x="14" y="78"/>
                    <a:pt x="5" y="77"/>
                  </a:cubicBezTo>
                  <a:cubicBezTo>
                    <a:pt x="4" y="65"/>
                    <a:pt x="0" y="29"/>
                    <a:pt x="3" y="18"/>
                  </a:cubicBezTo>
                  <a:cubicBezTo>
                    <a:pt x="33" y="8"/>
                    <a:pt x="42" y="5"/>
                    <a:pt x="77" y="0"/>
                  </a:cubicBezTo>
                  <a:close/>
                </a:path>
              </a:pathLst>
            </a:custGeom>
            <a:solidFill>
              <a:srgbClr val="993366">
                <a:alpha val="50000"/>
              </a:srgbClr>
            </a:solidFill>
            <a:ln w="19050">
              <a:solidFill>
                <a:srgbClr val="9933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1134973" y="1704929"/>
            <a:ext cx="4074708" cy="2002176"/>
            <a:chOff x="1134973" y="1704929"/>
            <a:chExt cx="4074708" cy="2002176"/>
          </a:xfrm>
        </p:grpSpPr>
        <p:sp>
          <p:nvSpPr>
            <p:cNvPr id="5" name="Rectangle 4"/>
            <p:cNvSpPr/>
            <p:nvPr/>
          </p:nvSpPr>
          <p:spPr>
            <a:xfrm>
              <a:off x="1134973" y="1704929"/>
              <a:ext cx="3893859" cy="19794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1713962" y="3245440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Espaces Naturels Sensibles Conseil Général 13 (3656 ha)</a:t>
              </a:r>
            </a:p>
          </p:txBody>
        </p:sp>
        <p:sp>
          <p:nvSpPr>
            <p:cNvPr id="34" name="Rectangle 21"/>
            <p:cNvSpPr>
              <a:spLocks noChangeArrowheads="1"/>
            </p:cNvSpPr>
            <p:nvPr/>
          </p:nvSpPr>
          <p:spPr bwMode="auto">
            <a:xfrm>
              <a:off x="1214260" y="2818720"/>
              <a:ext cx="499701" cy="207264"/>
            </a:xfrm>
            <a:prstGeom prst="rect">
              <a:avLst/>
            </a:prstGeom>
            <a:solidFill>
              <a:srgbClr val="FF9900">
                <a:alpha val="39999"/>
              </a:srgbClr>
            </a:solidFill>
            <a:ln w="1905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713961" y="2702896"/>
              <a:ext cx="325137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Réserve Naturelle Régionale Tour du </a:t>
              </a:r>
              <a:r>
                <a:rPr lang="fr-FR" sz="1200" dirty="0" err="1">
                  <a:latin typeface="Verdana" pitchFamily="34" charset="0"/>
                  <a:cs typeface="Arial" charset="0"/>
                </a:rPr>
                <a:t>Valat</a:t>
              </a:r>
              <a:r>
                <a:rPr lang="fr-FR" sz="1200" dirty="0">
                  <a:latin typeface="Verdana" pitchFamily="34" charset="0"/>
                  <a:cs typeface="Arial" charset="0"/>
                </a:rPr>
                <a:t> (1845 ha)</a:t>
              </a:r>
            </a:p>
          </p:txBody>
        </p:sp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214260" y="2314529"/>
              <a:ext cx="499701" cy="207264"/>
            </a:xfrm>
            <a:prstGeom prst="rect">
              <a:avLst/>
            </a:prstGeom>
            <a:solidFill>
              <a:srgbClr val="00FF00">
                <a:alpha val="39999"/>
              </a:srgbClr>
            </a:solidFill>
            <a:ln w="19050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1713962" y="2198705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Réserve Naturelle Nationale de Camargue (13200 ha)</a:t>
              </a: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214260" y="1820753"/>
              <a:ext cx="499701" cy="207264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1713962" y="1704929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Etangs et marais des salins de Camargue (6527 ha)</a:t>
              </a:r>
              <a:endParaRPr lang="fr-FR" sz="1200" b="1" dirty="0">
                <a:latin typeface="Verdana" pitchFamily="34" charset="0"/>
                <a:cs typeface="Arial" charset="0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214260" y="3361264"/>
              <a:ext cx="499701" cy="207264"/>
            </a:xfrm>
            <a:prstGeom prst="rect">
              <a:avLst/>
            </a:prstGeom>
            <a:solidFill>
              <a:srgbClr val="993366">
                <a:alpha val="39999"/>
              </a:srgbClr>
            </a:solidFill>
            <a:ln w="19050">
              <a:solidFill>
                <a:srgbClr val="9933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2314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espace récemment gagné sur la mer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Lobe deltaïque du Bras de fer</a:t>
            </a:r>
          </a:p>
          <a:p>
            <a:endParaRPr lang="fr-FR" sz="1800" dirty="0"/>
          </a:p>
        </p:txBody>
      </p:sp>
      <p:pic>
        <p:nvPicPr>
          <p:cNvPr id="9" name="Picture 2" descr="ConstructionPointeBeaudu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6001" y="1748058"/>
            <a:ext cx="8750207" cy="453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083296" y="5971877"/>
            <a:ext cx="4439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d'après Sabatier &amp; </a:t>
            </a:r>
            <a:r>
              <a:rPr lang="fr-FR" sz="1400" dirty="0" err="1">
                <a:solidFill>
                  <a:schemeClr val="accent1"/>
                </a:solidFill>
              </a:rPr>
              <a:t>Suanez</a:t>
            </a:r>
            <a:r>
              <a:rPr lang="fr-FR" sz="1400" dirty="0">
                <a:solidFill>
                  <a:schemeClr val="accent1"/>
                </a:solidFill>
              </a:rPr>
              <a:t> 2003 et L'Homer et al. 1981</a:t>
            </a:r>
          </a:p>
        </p:txBody>
      </p:sp>
    </p:spTree>
    <p:extLst>
      <p:ext uri="{BB962C8B-B14F-4D97-AF65-F5344CB8AC3E}">
        <p14:creationId xmlns:p14="http://schemas.microsoft.com/office/powerpoint/2010/main" val="1416262612"/>
      </p:ext>
    </p:extLst>
  </p:cSld>
  <p:clrMapOvr>
    <a:masterClrMapping/>
  </p:clrMapOvr>
</p:sld>
</file>

<file path=ppt/theme/theme1.xml><?xml version="1.0" encoding="utf-8"?>
<a:theme xmlns:a="http://schemas.openxmlformats.org/drawingml/2006/main" name="PNR">
  <a:themeElements>
    <a:clrScheme name="Colloque">
      <a:dk1>
        <a:srgbClr val="000000"/>
      </a:dk1>
      <a:lt1>
        <a:srgbClr val="FFFFFF"/>
      </a:lt1>
      <a:dk2>
        <a:srgbClr val="697378"/>
      </a:dk2>
      <a:lt2>
        <a:srgbClr val="133C47"/>
      </a:lt2>
      <a:accent1>
        <a:srgbClr val="00B4B6"/>
      </a:accent1>
      <a:accent2>
        <a:srgbClr val="88CD37"/>
      </a:accent2>
      <a:accent3>
        <a:srgbClr val="E58129"/>
      </a:accent3>
      <a:accent4>
        <a:srgbClr val="0D8CCF"/>
      </a:accent4>
      <a:accent5>
        <a:srgbClr val="325884"/>
      </a:accent5>
      <a:accent6>
        <a:srgbClr val="429092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b="0" i="0" u="none" strike="noStrike" kern="1200" baseline="30000" dirty="0" smtClean="0">
            <a:solidFill>
              <a:schemeClr val="accent1"/>
            </a:solidFill>
            <a:latin typeface="Roboto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NR" id="{4E2FF5A0-0A2F-0C4A-B2D6-5397DAF3C1B6}" vid="{7B2C8F56-0EA7-D849-929F-645118C450C2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</TotalTime>
  <Words>1803</Words>
  <Application>Microsoft Office PowerPoint</Application>
  <PresentationFormat>Widescreen</PresentationFormat>
  <Paragraphs>276</Paragraphs>
  <Slides>41</Slides>
  <Notes>5</Notes>
  <HiddenSlides>1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7" baseType="lpstr">
      <vt:lpstr>SimSun</vt:lpstr>
      <vt:lpstr>Arial</vt:lpstr>
      <vt:lpstr>Arial Narrow</vt:lpstr>
      <vt:lpstr>Calibri</vt:lpstr>
      <vt:lpstr>Calibri Light</vt:lpstr>
      <vt:lpstr>Cambria</vt:lpstr>
      <vt:lpstr>Courier New</vt:lpstr>
      <vt:lpstr>Lucida Grande</vt:lpstr>
      <vt:lpstr>Roboto Light</vt:lpstr>
      <vt:lpstr>Roboto Regular</vt:lpstr>
      <vt:lpstr>Times New Roman</vt:lpstr>
      <vt:lpstr>Verdana</vt:lpstr>
      <vt:lpstr>Wingdings</vt:lpstr>
      <vt:lpstr>PNR</vt:lpstr>
      <vt:lpstr>Conception personnalisée</vt:lpstr>
      <vt:lpstr>Image</vt:lpstr>
      <vt:lpstr>Restauration des zones humides côtières : une solution basée sur la nature pour faire face à l'élévation du niveau de la mer et favoriser la biodiversité :   Un exemple méditerranéen </vt:lpstr>
      <vt:lpstr>Contexte</vt:lpstr>
      <vt:lpstr>Un delta anthropisé</vt:lpstr>
      <vt:lpstr>Dynamique sédimentaire</vt:lpstr>
      <vt:lpstr>Vulnérabilité à l’élévation du niveau de la mer</vt:lpstr>
      <vt:lpstr>Les Etangs et Marais des Salins de Camargue</vt:lpstr>
      <vt:lpstr>6527 ha vendus par SALINS au Conservatoire du Littoral (2008-2012)</vt:lpstr>
      <vt:lpstr>… intégrés dans 25 000ha d’espaces protégés</vt:lpstr>
      <vt:lpstr>Un espace récemment gagné sur la mer</vt:lpstr>
      <vt:lpstr>PowerPoint Presentation</vt:lpstr>
      <vt:lpstr>Un espace récemment aménagé</vt:lpstr>
      <vt:lpstr>50 ans d’exploitation salicole</vt:lpstr>
      <vt:lpstr>Dynamique littorale et restauration</vt:lpstr>
      <vt:lpstr>2011: changement de gestion</vt:lpstr>
      <vt:lpstr>Gestion du trait de côte et risque de submersion marine</vt:lpstr>
      <vt:lpstr>Stratégie de restauration</vt:lpstr>
      <vt:lpstr>La dynamique littorale</vt:lpstr>
      <vt:lpstr>La dynamique littorale</vt:lpstr>
      <vt:lpstr>Les changements induits par la dynamique côtière </vt:lpstr>
      <vt:lpstr>Stratégie de restauration</vt:lpstr>
      <vt:lpstr>PowerPoint Presentation</vt:lpstr>
      <vt:lpstr>Restauration de la biodiversité</vt:lpstr>
      <vt:lpstr>Dynamique de la végétation</vt:lpstr>
      <vt:lpstr>Dynamique de la végétation</vt:lpstr>
      <vt:lpstr>Dynamique de la végétation</vt:lpstr>
      <vt:lpstr>Les populations de poissons</vt:lpstr>
      <vt:lpstr>Les populations d’oiseaux d’eau</vt:lpstr>
      <vt:lpstr>Adaptation sociale</vt:lpstr>
      <vt:lpstr>Développement d’activités socio-économiques</vt:lpstr>
      <vt:lpstr>Littosim</vt:lpstr>
      <vt:lpstr>Evaluation du projet</vt:lpstr>
      <vt:lpstr>Evaluation environnementale du projet</vt:lpstr>
      <vt:lpstr>Evaluation sociale du projet</vt:lpstr>
      <vt:lpstr>Evaluation économique du projet</vt:lpstr>
      <vt:lpstr>CONCLUSIONS</vt:lpstr>
      <vt:lpstr>Conclusions</vt:lpstr>
      <vt:lpstr>Conclusions</vt:lpstr>
      <vt:lpstr>Conclusions</vt:lpstr>
      <vt:lpstr>Merci de votre attention</vt:lpstr>
      <vt:lpstr>Merci de votre attention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**** ****</dc:creator>
  <cp:lastModifiedBy>Antonio Sanchez</cp:lastModifiedBy>
  <cp:revision>148</cp:revision>
  <dcterms:created xsi:type="dcterms:W3CDTF">2016-02-22T23:01:31Z</dcterms:created>
  <dcterms:modified xsi:type="dcterms:W3CDTF">2025-07-17T16:09:25Z</dcterms:modified>
</cp:coreProperties>
</file>