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7" r:id="rId2"/>
  </p:sldIdLst>
  <p:sldSz cx="12192000" cy="6858000"/>
  <p:notesSz cx="6805613" cy="99441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13FB234-2849-49E5-B652-AA18FC67EC1E}" v="221" dt="2024-10-23T09:53:22.87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3806" autoAdjust="0"/>
  </p:normalViewPr>
  <p:slideViewPr>
    <p:cSldViewPr snapToGrid="0">
      <p:cViewPr>
        <p:scale>
          <a:sx n="75" d="100"/>
          <a:sy n="75" d="100"/>
        </p:scale>
        <p:origin x="974" y="125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microsoft.com/office/2016/11/relationships/changesInfo" Target="changesInfos/changesInfo1.xml"/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Relationship Id="rId9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Virginie Mauclert" userId="da70649e-953e-44e6-a20f-0f12bf433a6c" providerId="ADAL" clId="{A13FB234-2849-49E5-B652-AA18FC67EC1E}"/>
    <pc:docChg chg="undo custSel delSld modSld modNotesMaster">
      <pc:chgData name="Virginie Mauclert" userId="da70649e-953e-44e6-a20f-0f12bf433a6c" providerId="ADAL" clId="{A13FB234-2849-49E5-B652-AA18FC67EC1E}" dt="2024-10-23T09:57:08.358" v="1196" actId="20577"/>
      <pc:docMkLst>
        <pc:docMk/>
      </pc:docMkLst>
      <pc:sldChg chg="addSp delSp modSp mod delAnim modAnim">
        <pc:chgData name="Virginie Mauclert" userId="da70649e-953e-44e6-a20f-0f12bf433a6c" providerId="ADAL" clId="{A13FB234-2849-49E5-B652-AA18FC67EC1E}" dt="2024-10-23T09:57:08.358" v="1196" actId="20577"/>
        <pc:sldMkLst>
          <pc:docMk/>
          <pc:sldMk cId="548088019" sldId="257"/>
        </pc:sldMkLst>
        <pc:spChg chg="add mod">
          <ac:chgData name="Virginie Mauclert" userId="da70649e-953e-44e6-a20f-0f12bf433a6c" providerId="ADAL" clId="{A13FB234-2849-49E5-B652-AA18FC67EC1E}" dt="2024-10-22T15:09:55.186" v="654" actId="1076"/>
          <ac:spMkLst>
            <pc:docMk/>
            <pc:sldMk cId="548088019" sldId="257"/>
            <ac:spMk id="2" creationId="{480FFDA0-0BBD-BCC6-9BE5-F8324793CB12}"/>
          </ac:spMkLst>
        </pc:spChg>
        <pc:spChg chg="add mod">
          <ac:chgData name="Virginie Mauclert" userId="da70649e-953e-44e6-a20f-0f12bf433a6c" providerId="ADAL" clId="{A13FB234-2849-49E5-B652-AA18FC67EC1E}" dt="2024-10-23T09:33:23.883" v="1172" actId="1076"/>
          <ac:spMkLst>
            <pc:docMk/>
            <pc:sldMk cId="548088019" sldId="257"/>
            <ac:spMk id="3" creationId="{101BFFDE-3548-74DF-B19B-61829F61ACCF}"/>
          </ac:spMkLst>
        </pc:spChg>
        <pc:spChg chg="mod">
          <ac:chgData name="Virginie Mauclert" userId="da70649e-953e-44e6-a20f-0f12bf433a6c" providerId="ADAL" clId="{A13FB234-2849-49E5-B652-AA18FC67EC1E}" dt="2024-10-23T09:30:36.493" v="1077" actId="207"/>
          <ac:spMkLst>
            <pc:docMk/>
            <pc:sldMk cId="548088019" sldId="257"/>
            <ac:spMk id="4" creationId="{00000000-0000-0000-0000-000000000000}"/>
          </ac:spMkLst>
        </pc:spChg>
        <pc:spChg chg="add mod">
          <ac:chgData name="Virginie Mauclert" userId="da70649e-953e-44e6-a20f-0f12bf433a6c" providerId="ADAL" clId="{A13FB234-2849-49E5-B652-AA18FC67EC1E}" dt="2024-10-22T15:08:27.619" v="618" actId="113"/>
          <ac:spMkLst>
            <pc:docMk/>
            <pc:sldMk cId="548088019" sldId="257"/>
            <ac:spMk id="10" creationId="{B6F4B713-4870-9292-6333-9E8DC5BE47F9}"/>
          </ac:spMkLst>
        </pc:spChg>
        <pc:spChg chg="add mod">
          <ac:chgData name="Virginie Mauclert" userId="da70649e-953e-44e6-a20f-0f12bf433a6c" providerId="ADAL" clId="{A13FB234-2849-49E5-B652-AA18FC67EC1E}" dt="2024-10-22T15:18:11.195" v="845" actId="1076"/>
          <ac:spMkLst>
            <pc:docMk/>
            <pc:sldMk cId="548088019" sldId="257"/>
            <ac:spMk id="12" creationId="{F8416491-8A52-A093-8350-F02967CD8116}"/>
          </ac:spMkLst>
        </pc:spChg>
        <pc:spChg chg="mod">
          <ac:chgData name="Virginie Mauclert" userId="da70649e-953e-44e6-a20f-0f12bf433a6c" providerId="ADAL" clId="{A13FB234-2849-49E5-B652-AA18FC67EC1E}" dt="2024-10-22T15:18:03.398" v="843" actId="1076"/>
          <ac:spMkLst>
            <pc:docMk/>
            <pc:sldMk cId="548088019" sldId="257"/>
            <ac:spMk id="14" creationId="{00000000-0000-0000-0000-000000000000}"/>
          </ac:spMkLst>
        </pc:spChg>
        <pc:spChg chg="add mod">
          <ac:chgData name="Virginie Mauclert" userId="da70649e-953e-44e6-a20f-0f12bf433a6c" providerId="ADAL" clId="{A13FB234-2849-49E5-B652-AA18FC67EC1E}" dt="2024-10-23T09:20:59.027" v="1030" actId="1076"/>
          <ac:spMkLst>
            <pc:docMk/>
            <pc:sldMk cId="548088019" sldId="257"/>
            <ac:spMk id="15" creationId="{CDC0B4C6-D7D2-FF2B-85B3-13174686C500}"/>
          </ac:spMkLst>
        </pc:spChg>
        <pc:spChg chg="mod">
          <ac:chgData name="Virginie Mauclert" userId="da70649e-953e-44e6-a20f-0f12bf433a6c" providerId="ADAL" clId="{A13FB234-2849-49E5-B652-AA18FC67EC1E}" dt="2024-10-22T15:08:13.951" v="614" actId="113"/>
          <ac:spMkLst>
            <pc:docMk/>
            <pc:sldMk cId="548088019" sldId="257"/>
            <ac:spMk id="17" creationId="{00000000-0000-0000-0000-000000000000}"/>
          </ac:spMkLst>
        </pc:spChg>
        <pc:spChg chg="mod">
          <ac:chgData name="Virginie Mauclert" userId="da70649e-953e-44e6-a20f-0f12bf433a6c" providerId="ADAL" clId="{A13FB234-2849-49E5-B652-AA18FC67EC1E}" dt="2024-10-22T15:12:01.407" v="721" actId="14100"/>
          <ac:spMkLst>
            <pc:docMk/>
            <pc:sldMk cId="548088019" sldId="257"/>
            <ac:spMk id="18" creationId="{00000000-0000-0000-0000-000000000000}"/>
          </ac:spMkLst>
        </pc:spChg>
        <pc:spChg chg="add del mod">
          <ac:chgData name="Virginie Mauclert" userId="da70649e-953e-44e6-a20f-0f12bf433a6c" providerId="ADAL" clId="{A13FB234-2849-49E5-B652-AA18FC67EC1E}" dt="2024-10-23T09:33:43.240" v="1173" actId="1076"/>
          <ac:spMkLst>
            <pc:docMk/>
            <pc:sldMk cId="548088019" sldId="257"/>
            <ac:spMk id="22" creationId="{00000000-0000-0000-0000-000000000000}"/>
          </ac:spMkLst>
        </pc:spChg>
        <pc:spChg chg="add mod">
          <ac:chgData name="Virginie Mauclert" userId="da70649e-953e-44e6-a20f-0f12bf433a6c" providerId="ADAL" clId="{A13FB234-2849-49E5-B652-AA18FC67EC1E}" dt="2024-10-22T15:12:13.344" v="724" actId="14100"/>
          <ac:spMkLst>
            <pc:docMk/>
            <pc:sldMk cId="548088019" sldId="257"/>
            <ac:spMk id="24" creationId="{D4AFB234-BE54-65FD-9F70-978D0C672611}"/>
          </ac:spMkLst>
        </pc:spChg>
        <pc:spChg chg="mod">
          <ac:chgData name="Virginie Mauclert" userId="da70649e-953e-44e6-a20f-0f12bf433a6c" providerId="ADAL" clId="{A13FB234-2849-49E5-B652-AA18FC67EC1E}" dt="2024-10-22T15:01:25.350" v="414" actId="14100"/>
          <ac:spMkLst>
            <pc:docMk/>
            <pc:sldMk cId="548088019" sldId="257"/>
            <ac:spMk id="25" creationId="{00000000-0000-0000-0000-000000000000}"/>
          </ac:spMkLst>
        </pc:spChg>
        <pc:spChg chg="mod">
          <ac:chgData name="Virginie Mauclert" userId="da70649e-953e-44e6-a20f-0f12bf433a6c" providerId="ADAL" clId="{A13FB234-2849-49E5-B652-AA18FC67EC1E}" dt="2024-10-22T15:08:24.787" v="617" actId="113"/>
          <ac:spMkLst>
            <pc:docMk/>
            <pc:sldMk cId="548088019" sldId="257"/>
            <ac:spMk id="27" creationId="{00000000-0000-0000-0000-000000000000}"/>
          </ac:spMkLst>
        </pc:spChg>
        <pc:spChg chg="add mod">
          <ac:chgData name="Virginie Mauclert" userId="da70649e-953e-44e6-a20f-0f12bf433a6c" providerId="ADAL" clId="{A13FB234-2849-49E5-B652-AA18FC67EC1E}" dt="2024-10-23T09:31:18.875" v="1086" actId="1076"/>
          <ac:spMkLst>
            <pc:docMk/>
            <pc:sldMk cId="548088019" sldId="257"/>
            <ac:spMk id="29" creationId="{DC636A59-5EEF-1D5B-6A8A-BEB491AD6B5A}"/>
          </ac:spMkLst>
        </pc:spChg>
        <pc:spChg chg="mod">
          <ac:chgData name="Virginie Mauclert" userId="da70649e-953e-44e6-a20f-0f12bf433a6c" providerId="ADAL" clId="{A13FB234-2849-49E5-B652-AA18FC67EC1E}" dt="2024-10-22T15:10:18.521" v="673" actId="6549"/>
          <ac:spMkLst>
            <pc:docMk/>
            <pc:sldMk cId="548088019" sldId="257"/>
            <ac:spMk id="30" creationId="{00000000-0000-0000-0000-000000000000}"/>
          </ac:spMkLst>
        </pc:spChg>
        <pc:spChg chg="add mod">
          <ac:chgData name="Virginie Mauclert" userId="da70649e-953e-44e6-a20f-0f12bf433a6c" providerId="ADAL" clId="{A13FB234-2849-49E5-B652-AA18FC67EC1E}" dt="2024-10-23T09:20:55.686" v="1029" actId="1076"/>
          <ac:spMkLst>
            <pc:docMk/>
            <pc:sldMk cId="548088019" sldId="257"/>
            <ac:spMk id="31" creationId="{0FC8A73A-1B51-FBCB-1886-AF0259254E8B}"/>
          </ac:spMkLst>
        </pc:spChg>
        <pc:spChg chg="mod">
          <ac:chgData name="Virginie Mauclert" userId="da70649e-953e-44e6-a20f-0f12bf433a6c" providerId="ADAL" clId="{A13FB234-2849-49E5-B652-AA18FC67EC1E}" dt="2024-10-22T15:08:20.469" v="616" actId="113"/>
          <ac:spMkLst>
            <pc:docMk/>
            <pc:sldMk cId="548088019" sldId="257"/>
            <ac:spMk id="32" creationId="{00000000-0000-0000-0000-000000000000}"/>
          </ac:spMkLst>
        </pc:spChg>
        <pc:spChg chg="add mod">
          <ac:chgData name="Virginie Mauclert" userId="da70649e-953e-44e6-a20f-0f12bf433a6c" providerId="ADAL" clId="{A13FB234-2849-49E5-B652-AA18FC67EC1E}" dt="2024-10-23T09:57:08.358" v="1196" actId="20577"/>
          <ac:spMkLst>
            <pc:docMk/>
            <pc:sldMk cId="548088019" sldId="257"/>
            <ac:spMk id="38" creationId="{2EC1C7F3-A19B-D7D4-D310-C4CA08C89262}"/>
          </ac:spMkLst>
        </pc:spChg>
        <pc:spChg chg="add mod">
          <ac:chgData name="Virginie Mauclert" userId="da70649e-953e-44e6-a20f-0f12bf433a6c" providerId="ADAL" clId="{A13FB234-2849-49E5-B652-AA18FC67EC1E}" dt="2024-10-23T09:32:19.461" v="1093" actId="1076"/>
          <ac:spMkLst>
            <pc:docMk/>
            <pc:sldMk cId="548088019" sldId="257"/>
            <ac:spMk id="39" creationId="{81092F1E-F948-F272-53F8-5C6F49C52DCA}"/>
          </ac:spMkLst>
        </pc:spChg>
        <pc:spChg chg="mod">
          <ac:chgData name="Virginie Mauclert" userId="da70649e-953e-44e6-a20f-0f12bf433a6c" providerId="ADAL" clId="{A13FB234-2849-49E5-B652-AA18FC67EC1E}" dt="2024-10-23T09:56:56.373" v="1193" actId="20577"/>
          <ac:spMkLst>
            <pc:docMk/>
            <pc:sldMk cId="548088019" sldId="257"/>
            <ac:spMk id="68" creationId="{00000000-0000-0000-0000-000000000000}"/>
          </ac:spMkLst>
        </pc:spChg>
        <pc:picChg chg="del">
          <ac:chgData name="Virginie Mauclert" userId="da70649e-953e-44e6-a20f-0f12bf433a6c" providerId="ADAL" clId="{A13FB234-2849-49E5-B652-AA18FC67EC1E}" dt="2024-10-22T14:58:50.389" v="246" actId="478"/>
          <ac:picMkLst>
            <pc:docMk/>
            <pc:sldMk cId="548088019" sldId="257"/>
            <ac:picMk id="28" creationId="{9D2CDA6B-A530-4EBF-A3B6-8E41820B3F46}"/>
          </ac:picMkLst>
        </pc:picChg>
        <pc:picChg chg="add mod">
          <ac:chgData name="Virginie Mauclert" userId="da70649e-953e-44e6-a20f-0f12bf433a6c" providerId="ADAL" clId="{A13FB234-2849-49E5-B652-AA18FC67EC1E}" dt="2024-10-23T09:24:37.069" v="1031" actId="1076"/>
          <ac:picMkLst>
            <pc:docMk/>
            <pc:sldMk cId="548088019" sldId="257"/>
            <ac:picMk id="28" creationId="{F035520C-3E89-E783-0BFD-9E08710B1919}"/>
          </ac:picMkLst>
        </pc:picChg>
        <pc:picChg chg="del mod">
          <ac:chgData name="Virginie Mauclert" userId="da70649e-953e-44e6-a20f-0f12bf433a6c" providerId="ADAL" clId="{A13FB234-2849-49E5-B652-AA18FC67EC1E}" dt="2024-10-22T15:04:07.922" v="451" actId="478"/>
          <ac:picMkLst>
            <pc:docMk/>
            <pc:sldMk cId="548088019" sldId="257"/>
            <ac:picMk id="29" creationId="{00000000-0000-0000-0000-000000000000}"/>
          </ac:picMkLst>
        </pc:picChg>
        <pc:cxnChg chg="add mod">
          <ac:chgData name="Virginie Mauclert" userId="da70649e-953e-44e6-a20f-0f12bf433a6c" providerId="ADAL" clId="{A13FB234-2849-49E5-B652-AA18FC67EC1E}" dt="2024-10-22T15:07:33.576" v="608" actId="14100"/>
          <ac:cxnSpMkLst>
            <pc:docMk/>
            <pc:sldMk cId="548088019" sldId="257"/>
            <ac:cxnSpMk id="7" creationId="{8276AC14-AC14-A355-CC46-0AB5EBB016D3}"/>
          </ac:cxnSpMkLst>
        </pc:cxnChg>
        <pc:cxnChg chg="add mod">
          <ac:chgData name="Virginie Mauclert" userId="da70649e-953e-44e6-a20f-0f12bf433a6c" providerId="ADAL" clId="{A13FB234-2849-49E5-B652-AA18FC67EC1E}" dt="2024-10-22T15:04:44.791" v="453"/>
          <ac:cxnSpMkLst>
            <pc:docMk/>
            <pc:sldMk cId="548088019" sldId="257"/>
            <ac:cxnSpMk id="33" creationId="{65816828-6800-3381-94F3-C7F170A7A294}"/>
          </ac:cxnSpMkLst>
        </pc:cxnChg>
        <pc:cxnChg chg="mod">
          <ac:chgData name="Virginie Mauclert" userId="da70649e-953e-44e6-a20f-0f12bf433a6c" providerId="ADAL" clId="{A13FB234-2849-49E5-B652-AA18FC67EC1E}" dt="2024-10-22T15:03:32.465" v="447" actId="14100"/>
          <ac:cxnSpMkLst>
            <pc:docMk/>
            <pc:sldMk cId="548088019" sldId="257"/>
            <ac:cxnSpMk id="34" creationId="{00000000-0000-0000-0000-000000000000}"/>
          </ac:cxnSpMkLst>
        </pc:cxnChg>
        <pc:cxnChg chg="add mod">
          <ac:chgData name="Virginie Mauclert" userId="da70649e-953e-44e6-a20f-0f12bf433a6c" providerId="ADAL" clId="{A13FB234-2849-49E5-B652-AA18FC67EC1E}" dt="2024-10-22T15:04:44.791" v="453"/>
          <ac:cxnSpMkLst>
            <pc:docMk/>
            <pc:sldMk cId="548088019" sldId="257"/>
            <ac:cxnSpMk id="35" creationId="{206DB706-C25D-7041-8D7D-733C34A1062F}"/>
          </ac:cxnSpMkLst>
        </pc:cxnChg>
        <pc:cxnChg chg="add mod">
          <ac:chgData name="Virginie Mauclert" userId="da70649e-953e-44e6-a20f-0f12bf433a6c" providerId="ADAL" clId="{A13FB234-2849-49E5-B652-AA18FC67EC1E}" dt="2024-10-22T15:04:44.791" v="453"/>
          <ac:cxnSpMkLst>
            <pc:docMk/>
            <pc:sldMk cId="548088019" sldId="257"/>
            <ac:cxnSpMk id="36" creationId="{EAF88995-5849-A5C2-D74C-8ED788F9CC30}"/>
          </ac:cxnSpMkLst>
        </pc:cxnChg>
        <pc:cxnChg chg="add del mod">
          <ac:chgData name="Virginie Mauclert" userId="da70649e-953e-44e6-a20f-0f12bf433a6c" providerId="ADAL" clId="{A13FB234-2849-49E5-B652-AA18FC67EC1E}" dt="2024-10-23T09:31:49.959" v="1089" actId="478"/>
          <ac:cxnSpMkLst>
            <pc:docMk/>
            <pc:sldMk cId="548088019" sldId="257"/>
            <ac:cxnSpMk id="37" creationId="{706DBCAB-4F5D-4F0F-CA0E-04A5A71B8331}"/>
          </ac:cxnSpMkLst>
        </pc:cxnChg>
        <pc:cxnChg chg="del">
          <ac:chgData name="Virginie Mauclert" userId="da70649e-953e-44e6-a20f-0f12bf433a6c" providerId="ADAL" clId="{A13FB234-2849-49E5-B652-AA18FC67EC1E}" dt="2024-10-22T15:08:06.118" v="613" actId="478"/>
          <ac:cxnSpMkLst>
            <pc:docMk/>
            <pc:sldMk cId="548088019" sldId="257"/>
            <ac:cxnSpMk id="40" creationId="{00000000-0000-0000-0000-000000000000}"/>
          </ac:cxnSpMkLst>
        </pc:cxnChg>
      </pc:sldChg>
      <pc:sldChg chg="modSp del">
        <pc:chgData name="Virginie Mauclert" userId="da70649e-953e-44e6-a20f-0f12bf433a6c" providerId="ADAL" clId="{A13FB234-2849-49E5-B652-AA18FC67EC1E}" dt="2024-10-23T09:52:41.758" v="1174" actId="47"/>
        <pc:sldMkLst>
          <pc:docMk/>
          <pc:sldMk cId="1242556001" sldId="258"/>
        </pc:sldMkLst>
        <pc:spChg chg="mod">
          <ac:chgData name="Virginie Mauclert" userId="da70649e-953e-44e6-a20f-0f12bf433a6c" providerId="ADAL" clId="{A13FB234-2849-49E5-B652-AA18FC67EC1E}" dt="2024-10-22T15:03:13.257" v="444" actId="20577"/>
          <ac:spMkLst>
            <pc:docMk/>
            <pc:sldMk cId="1242556001" sldId="258"/>
            <ac:spMk id="2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099" cy="4989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54939" y="0"/>
            <a:ext cx="2949099" cy="4989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B6F9271-C578-45F2-96FC-D48D31A8980E}" type="datetimeFigureOut">
              <a:rPr lang="fr-FR" smtClean="0"/>
              <a:t>23/10/2024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420688" y="1243013"/>
            <a:ext cx="5964237" cy="33559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0562" y="4785598"/>
            <a:ext cx="5444490" cy="3915489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9445170"/>
            <a:ext cx="2949099" cy="49893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54939" y="9445170"/>
            <a:ext cx="2949099" cy="49893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A2ABF0A-1B64-4641-A5D9-829027590D8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773129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533A34-47D0-42E6-94E0-248D3F285174}" type="slidenum">
              <a:rPr lang="fr-FR" smtClean="0"/>
              <a:t>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2069980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Modifier le style des sous-titres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33471E-021F-498D-B5EF-E70185CDFF7D}" type="datetime1">
              <a:rPr lang="fr-FR" smtClean="0"/>
              <a:t>23/10/2024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Auteur - Caroline Vigo Cogueto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E562A4-A9FA-42F7-93CA-76971B4A54B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607278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0E65E4-8624-4EB2-936F-F607C3CA7ED8}" type="datetime1">
              <a:rPr lang="fr-FR" smtClean="0"/>
              <a:t>23/10/2024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Auteur - Caroline Vigo Cogueto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E562A4-A9FA-42F7-93CA-76971B4A54B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972591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2A86E0-22CC-48BD-AE82-F065EF6E86A5}" type="datetime1">
              <a:rPr lang="fr-FR" smtClean="0"/>
              <a:t>23/10/2024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Auteur - Caroline Vigo Cogueto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E562A4-A9FA-42F7-93CA-76971B4A54B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267552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04221B-80B5-4F53-942D-EEA3483D0171}" type="datetime1">
              <a:rPr lang="fr-FR" smtClean="0"/>
              <a:t>23/10/2024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Auteur - Caroline Vigo Cogueto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E562A4-A9FA-42F7-93CA-76971B4A54B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023797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8B5A3-3E07-4A30-A157-9D001BB190E3}" type="datetime1">
              <a:rPr lang="fr-FR" smtClean="0"/>
              <a:t>23/10/2024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Auteur - Caroline Vigo Cogueto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E562A4-A9FA-42F7-93CA-76971B4A54B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531308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0C5279-306E-4C95-8874-4EE46E74E61C}" type="datetime1">
              <a:rPr lang="fr-FR" smtClean="0"/>
              <a:t>23/10/2024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Auteur - Caroline Vigo Cogueto</a:t>
            </a:r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E562A4-A9FA-42F7-93CA-76971B4A54B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947115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6DD2E9-685A-4325-BFEB-672CF105AC13}" type="datetime1">
              <a:rPr lang="fr-FR" smtClean="0"/>
              <a:t>23/10/2024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Auteur - Caroline Vigo Cogueto</a:t>
            </a:r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E562A4-A9FA-42F7-93CA-76971B4A54B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480302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43F8EA-0F2C-415D-9E10-0BB8B928FC6E}" type="datetime1">
              <a:rPr lang="fr-FR" smtClean="0"/>
              <a:t>23/10/2024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Auteur - Caroline Vigo Cogueto</a:t>
            </a: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E562A4-A9FA-42F7-93CA-76971B4A54B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527923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17D311-881B-47BB-9332-36B812AD814D}" type="datetime1">
              <a:rPr lang="fr-FR" smtClean="0"/>
              <a:t>23/10/2024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Auteur - Caroline Vigo Cogueto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E562A4-A9FA-42F7-93CA-76971B4A54B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442457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B77FE7-1198-4390-B380-406A3E2E24D5}" type="datetime1">
              <a:rPr lang="fr-FR" smtClean="0"/>
              <a:t>23/10/2024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Auteur - Caroline Vigo Cogueto</a:t>
            </a:r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E562A4-A9FA-42F7-93CA-76971B4A54B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514617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378006-F2F4-40F2-824B-5E87C63BCE91}" type="datetime1">
              <a:rPr lang="fr-FR" smtClean="0"/>
              <a:t>23/10/2024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Auteur - Caroline Vigo Cogueto</a:t>
            </a:r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E562A4-A9FA-42F7-93CA-76971B4A54B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2281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4B06CA-A8BF-4385-8303-BE586F155569}" type="datetime1">
              <a:rPr lang="fr-FR" smtClean="0"/>
              <a:t>23/10/2024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fr-FR"/>
              <a:t>Auteur - Caroline Vigo Cogueto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E562A4-A9FA-42F7-93CA-76971B4A54B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25131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1"/>
          <p:cNvSpPr txBox="1">
            <a:spLocks/>
          </p:cNvSpPr>
          <p:nvPr/>
        </p:nvSpPr>
        <p:spPr>
          <a:xfrm>
            <a:off x="0" y="2562"/>
            <a:ext cx="12192000" cy="1325563"/>
          </a:xfrm>
          <a:prstGeom prst="rect">
            <a:avLst/>
          </a:prstGeom>
          <a:solidFill>
            <a:schemeClr val="bg2"/>
          </a:solidFill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BR" sz="4800" dirty="0">
                <a:solidFill>
                  <a:schemeClr val="tx2">
                    <a:lumMod val="60000"/>
                    <a:lumOff val="40000"/>
                  </a:schemeClr>
                </a:solidFill>
                <a:latin typeface="Bahnschrift SemiLight SemiConde" panose="020B0502040204020203" pitchFamily="34" charset="0"/>
              </a:rPr>
              <a:t>Verdier marshes: From a fish farm to a community-based wetland management</a:t>
            </a:r>
          </a:p>
          <a:p>
            <a:endParaRPr lang="pt-BR" sz="1500" dirty="0">
              <a:latin typeface="Bahnschrift SemiLight SemiConde" panose="020B0502040204020203" pitchFamily="34" charset="0"/>
            </a:endParaRPr>
          </a:p>
          <a:p>
            <a:r>
              <a:rPr lang="en-US" sz="3200" i="1" dirty="0">
                <a:latin typeface="Baguet Script" panose="020F0502020204030204" pitchFamily="2" charset="0"/>
              </a:rPr>
              <a:t>“ The only truly sustainable protection system is one that involves the local population in the project” </a:t>
            </a:r>
          </a:p>
          <a:p>
            <a:r>
              <a:rPr lang="en-US" sz="3200" i="1" dirty="0">
                <a:latin typeface="Baguet Script" panose="020F0502020204030204" pitchFamily="2" charset="0"/>
              </a:rPr>
              <a:t>André &amp; Luc Hoffmann</a:t>
            </a:r>
            <a:endParaRPr lang="fr-FR" sz="3200" i="1" dirty="0">
              <a:latin typeface="Baguet Script" panose="020F0502020204030204" pitchFamily="2" charset="0"/>
            </a:endParaRPr>
          </a:p>
        </p:txBody>
      </p:sp>
      <p:sp>
        <p:nvSpPr>
          <p:cNvPr id="5" name="Rectangle à coins arrondis 4"/>
          <p:cNvSpPr/>
          <p:nvPr/>
        </p:nvSpPr>
        <p:spPr>
          <a:xfrm>
            <a:off x="93305" y="3069771"/>
            <a:ext cx="12027159" cy="111968"/>
          </a:xfrm>
          <a:prstGeom prst="roundRect">
            <a:avLst/>
          </a:prstGeom>
          <a:solidFill>
            <a:schemeClr val="tx2">
              <a:lumMod val="60000"/>
              <a:lumOff val="40000"/>
            </a:schemeClr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cxnSp>
        <p:nvCxnSpPr>
          <p:cNvPr id="8" name="Connecteur droit 7"/>
          <p:cNvCxnSpPr/>
          <p:nvPr/>
        </p:nvCxnSpPr>
        <p:spPr>
          <a:xfrm>
            <a:off x="643811" y="2717671"/>
            <a:ext cx="0" cy="59716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Connecteur droit 8"/>
          <p:cNvCxnSpPr/>
          <p:nvPr/>
        </p:nvCxnSpPr>
        <p:spPr>
          <a:xfrm>
            <a:off x="786879" y="2717672"/>
            <a:ext cx="0" cy="59716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Connecteur droit 10"/>
          <p:cNvCxnSpPr/>
          <p:nvPr/>
        </p:nvCxnSpPr>
        <p:spPr>
          <a:xfrm>
            <a:off x="11961845" y="2701367"/>
            <a:ext cx="0" cy="59716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Connecteur droit 12"/>
          <p:cNvCxnSpPr/>
          <p:nvPr/>
        </p:nvCxnSpPr>
        <p:spPr>
          <a:xfrm>
            <a:off x="937719" y="2710698"/>
            <a:ext cx="0" cy="59716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ZoneTexte 13"/>
          <p:cNvSpPr txBox="1"/>
          <p:nvPr/>
        </p:nvSpPr>
        <p:spPr>
          <a:xfrm>
            <a:off x="34101" y="3994221"/>
            <a:ext cx="2310381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b="1" dirty="0"/>
              <a:t>2004</a:t>
            </a:r>
            <a:r>
              <a:rPr lang="fr-FR" sz="1400" dirty="0"/>
              <a:t> – </a:t>
            </a:r>
            <a:r>
              <a:rPr lang="fr-FR" sz="1400" dirty="0" err="1"/>
              <a:t>creation</a:t>
            </a:r>
            <a:r>
              <a:rPr lang="fr-FR" sz="1400" dirty="0"/>
              <a:t> of the Verdier </a:t>
            </a:r>
            <a:r>
              <a:rPr lang="fr-FR" sz="1400" dirty="0" err="1"/>
              <a:t>marshes</a:t>
            </a:r>
            <a:r>
              <a:rPr lang="fr-FR" sz="1400" dirty="0"/>
              <a:t> NGO</a:t>
            </a:r>
            <a:r>
              <a:rPr lang="en-US" sz="1400" dirty="0"/>
              <a:t>. </a:t>
            </a:r>
          </a:p>
          <a:p>
            <a:r>
              <a:rPr lang="en-US" sz="1400" dirty="0"/>
              <a:t>The aim is to promote the land’s high ecological value, while developing activities in a spirit of cooperation and collaboration.</a:t>
            </a:r>
            <a:endParaRPr lang="fr-FR" sz="1400" dirty="0"/>
          </a:p>
        </p:txBody>
      </p:sp>
      <p:cxnSp>
        <p:nvCxnSpPr>
          <p:cNvPr id="16" name="Connecteur droit avec flèche 15"/>
          <p:cNvCxnSpPr/>
          <p:nvPr/>
        </p:nvCxnSpPr>
        <p:spPr>
          <a:xfrm flipH="1">
            <a:off x="786879" y="3350411"/>
            <a:ext cx="1" cy="643810"/>
          </a:xfrm>
          <a:prstGeom prst="straightConnector1">
            <a:avLst/>
          </a:prstGeom>
          <a:ln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ZoneTexte 16"/>
          <p:cNvSpPr txBox="1"/>
          <p:nvPr/>
        </p:nvSpPr>
        <p:spPr>
          <a:xfrm>
            <a:off x="182453" y="1415215"/>
            <a:ext cx="177438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b="1" dirty="0"/>
              <a:t>2003</a:t>
            </a:r>
            <a:r>
              <a:rPr lang="fr-FR" sz="1400" dirty="0"/>
              <a:t> – </a:t>
            </a:r>
            <a:r>
              <a:rPr lang="fr-FR" sz="1400" dirty="0" err="1"/>
              <a:t>TdV</a:t>
            </a:r>
            <a:r>
              <a:rPr lang="fr-FR" sz="1400" dirty="0"/>
              <a:t> </a:t>
            </a:r>
            <a:r>
              <a:rPr lang="fr-FR" sz="1400" dirty="0" err="1"/>
              <a:t>purchased</a:t>
            </a:r>
            <a:r>
              <a:rPr lang="fr-FR" sz="1400" dirty="0"/>
              <a:t> the </a:t>
            </a:r>
            <a:r>
              <a:rPr lang="fr-FR" sz="1400" dirty="0" err="1"/>
              <a:t>fish</a:t>
            </a:r>
            <a:r>
              <a:rPr lang="fr-FR" sz="1400" dirty="0"/>
              <a:t> </a:t>
            </a:r>
            <a:r>
              <a:rPr lang="fr-FR" sz="1400" dirty="0" err="1"/>
              <a:t>farm</a:t>
            </a:r>
            <a:r>
              <a:rPr lang="fr-FR" sz="1400" dirty="0"/>
              <a:t> </a:t>
            </a:r>
            <a:r>
              <a:rPr lang="fr-FR" sz="1400" dirty="0" err="1"/>
              <a:t>after</a:t>
            </a:r>
            <a:r>
              <a:rPr lang="fr-FR" sz="1400" dirty="0"/>
              <a:t> the confirmation of the  support of the </a:t>
            </a:r>
            <a:r>
              <a:rPr lang="fr-FR" sz="1400" dirty="0" err="1"/>
              <a:t>community</a:t>
            </a:r>
            <a:r>
              <a:rPr lang="fr-FR" sz="1400" dirty="0"/>
              <a:t> </a:t>
            </a:r>
          </a:p>
        </p:txBody>
      </p:sp>
      <p:sp>
        <p:nvSpPr>
          <p:cNvPr id="18" name="ZoneTexte 17"/>
          <p:cNvSpPr txBox="1"/>
          <p:nvPr/>
        </p:nvSpPr>
        <p:spPr>
          <a:xfrm>
            <a:off x="1569758" y="3216069"/>
            <a:ext cx="27160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400" dirty="0"/>
              <a:t>First management plan</a:t>
            </a:r>
          </a:p>
          <a:p>
            <a:pPr algn="ctr"/>
            <a:r>
              <a:rPr lang="fr-FR" sz="1400" dirty="0"/>
              <a:t>Local </a:t>
            </a:r>
            <a:r>
              <a:rPr lang="fr-FR" sz="1400" dirty="0" err="1"/>
              <a:t>residents</a:t>
            </a:r>
            <a:r>
              <a:rPr lang="fr-FR" sz="1400" dirty="0"/>
              <a:t> + expert </a:t>
            </a:r>
            <a:r>
              <a:rPr lang="fr-FR" sz="1400" dirty="0" err="1"/>
              <a:t>scientists</a:t>
            </a:r>
            <a:endParaRPr lang="fr-FR" sz="1400" dirty="0"/>
          </a:p>
        </p:txBody>
      </p:sp>
      <p:sp>
        <p:nvSpPr>
          <p:cNvPr id="19" name="Rectangle à coins arrondis 18"/>
          <p:cNvSpPr/>
          <p:nvPr/>
        </p:nvSpPr>
        <p:spPr>
          <a:xfrm>
            <a:off x="947050" y="2978930"/>
            <a:ext cx="3380791" cy="83975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20" name="Connecteur droit 19"/>
          <p:cNvCxnSpPr/>
          <p:nvPr/>
        </p:nvCxnSpPr>
        <p:spPr>
          <a:xfrm>
            <a:off x="8109846" y="2719698"/>
            <a:ext cx="0" cy="59716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Connecteur droit 20"/>
          <p:cNvCxnSpPr/>
          <p:nvPr/>
        </p:nvCxnSpPr>
        <p:spPr>
          <a:xfrm>
            <a:off x="4327841" y="2699012"/>
            <a:ext cx="0" cy="59716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ZoneTexte 21"/>
          <p:cNvSpPr txBox="1"/>
          <p:nvPr/>
        </p:nvSpPr>
        <p:spPr>
          <a:xfrm>
            <a:off x="3662878" y="2253022"/>
            <a:ext cx="191588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400" dirty="0"/>
              <a:t>Evaluation </a:t>
            </a:r>
          </a:p>
        </p:txBody>
      </p:sp>
      <p:sp>
        <p:nvSpPr>
          <p:cNvPr id="23" name="Rectangle à coins arrondis 22"/>
          <p:cNvSpPr/>
          <p:nvPr/>
        </p:nvSpPr>
        <p:spPr>
          <a:xfrm>
            <a:off x="4729055" y="2974264"/>
            <a:ext cx="3380791" cy="83975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5" name="ZoneTexte 24"/>
          <p:cNvSpPr txBox="1"/>
          <p:nvPr/>
        </p:nvSpPr>
        <p:spPr>
          <a:xfrm>
            <a:off x="5142219" y="3197692"/>
            <a:ext cx="225112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400" dirty="0"/>
              <a:t>Second management plan</a:t>
            </a:r>
          </a:p>
        </p:txBody>
      </p:sp>
      <p:cxnSp>
        <p:nvCxnSpPr>
          <p:cNvPr id="26" name="Connecteur droit 25"/>
          <p:cNvCxnSpPr/>
          <p:nvPr/>
        </p:nvCxnSpPr>
        <p:spPr>
          <a:xfrm>
            <a:off x="4719725" y="2682813"/>
            <a:ext cx="0" cy="59716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Rectangle 26"/>
          <p:cNvSpPr/>
          <p:nvPr/>
        </p:nvSpPr>
        <p:spPr>
          <a:xfrm>
            <a:off x="5824747" y="2693974"/>
            <a:ext cx="97013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1400" b="1" dirty="0"/>
              <a:t>2011-2015</a:t>
            </a:r>
          </a:p>
        </p:txBody>
      </p:sp>
      <p:sp>
        <p:nvSpPr>
          <p:cNvPr id="32" name="Rectangle 31"/>
          <p:cNvSpPr/>
          <p:nvPr/>
        </p:nvSpPr>
        <p:spPr>
          <a:xfrm>
            <a:off x="2029394" y="2679648"/>
            <a:ext cx="97013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1400" b="1" dirty="0"/>
              <a:t>2005-2008</a:t>
            </a:r>
          </a:p>
        </p:txBody>
      </p:sp>
      <p:cxnSp>
        <p:nvCxnSpPr>
          <p:cNvPr id="34" name="Connecteur droit avec flèche 33"/>
          <p:cNvCxnSpPr>
            <a:cxnSpLocks/>
          </p:cNvCxnSpPr>
          <p:nvPr/>
        </p:nvCxnSpPr>
        <p:spPr>
          <a:xfrm flipV="1">
            <a:off x="4519510" y="2649994"/>
            <a:ext cx="0" cy="657864"/>
          </a:xfrm>
          <a:prstGeom prst="straightConnector1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Connecteur droit 62"/>
          <p:cNvCxnSpPr/>
          <p:nvPr/>
        </p:nvCxnSpPr>
        <p:spPr>
          <a:xfrm>
            <a:off x="937719" y="3496030"/>
            <a:ext cx="9331" cy="2886109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ZoneTexte 67"/>
          <p:cNvSpPr txBox="1"/>
          <p:nvPr/>
        </p:nvSpPr>
        <p:spPr>
          <a:xfrm>
            <a:off x="2312734" y="4071966"/>
            <a:ext cx="481398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400" dirty="0"/>
              <a:t>Strong implication of </a:t>
            </a:r>
            <a:r>
              <a:rPr lang="fr-FR" sz="1400" dirty="0" err="1"/>
              <a:t>volunteers</a:t>
            </a:r>
            <a:r>
              <a:rPr lang="fr-FR" sz="1400" dirty="0"/>
              <a:t> </a:t>
            </a:r>
            <a:r>
              <a:rPr lang="fr-FR" sz="1400" dirty="0" err="1"/>
              <a:t>from</a:t>
            </a:r>
            <a:r>
              <a:rPr lang="fr-FR" sz="1400" dirty="0"/>
              <a:t> the </a:t>
            </a:r>
            <a:r>
              <a:rPr lang="fr-FR" sz="1400" dirty="0" err="1"/>
              <a:t>community</a:t>
            </a:r>
            <a:r>
              <a:rPr lang="fr-FR" sz="1400" dirty="0"/>
              <a:t> (</a:t>
            </a:r>
            <a:r>
              <a:rPr lang="fr-FR" sz="1400" dirty="0" err="1"/>
              <a:t>some</a:t>
            </a:r>
            <a:r>
              <a:rPr lang="fr-FR" sz="1400" dirty="0"/>
              <a:t> </a:t>
            </a:r>
            <a:r>
              <a:rPr lang="fr-FR" sz="1400" dirty="0" err="1"/>
              <a:t>related</a:t>
            </a:r>
            <a:r>
              <a:rPr lang="fr-FR" sz="1400" dirty="0"/>
              <a:t> to </a:t>
            </a:r>
            <a:r>
              <a:rPr lang="fr-FR" sz="1400" dirty="0" err="1"/>
              <a:t>TdV</a:t>
            </a:r>
            <a:r>
              <a:rPr lang="fr-FR" sz="1400" dirty="0"/>
              <a:t>),  in </a:t>
            </a:r>
            <a:r>
              <a:rPr lang="fr-FR" sz="1400" dirty="0" err="1"/>
              <a:t>working</a:t>
            </a:r>
            <a:r>
              <a:rPr lang="fr-FR" sz="1400" dirty="0"/>
              <a:t> groups on </a:t>
            </a:r>
            <a:r>
              <a:rPr lang="fr-FR" sz="1400" dirty="0" err="1"/>
              <a:t>selected</a:t>
            </a:r>
            <a:r>
              <a:rPr lang="fr-FR" sz="1400" dirty="0"/>
              <a:t> topics, </a:t>
            </a:r>
            <a:r>
              <a:rPr lang="fr-FR" sz="1400" dirty="0" err="1"/>
              <a:t>with</a:t>
            </a:r>
            <a:r>
              <a:rPr lang="fr-FR" sz="1400" dirty="0"/>
              <a:t> a </a:t>
            </a:r>
            <a:r>
              <a:rPr lang="fr-FR" sz="1400" dirty="0" err="1"/>
              <a:t>strong</a:t>
            </a:r>
            <a:r>
              <a:rPr lang="fr-FR" sz="1400" dirty="0"/>
              <a:t> implication of the </a:t>
            </a:r>
            <a:r>
              <a:rPr lang="fr-FR" sz="1400" dirty="0" err="1"/>
              <a:t>project</a:t>
            </a:r>
            <a:r>
              <a:rPr lang="fr-FR" sz="1400" dirty="0"/>
              <a:t> </a:t>
            </a:r>
            <a:r>
              <a:rPr lang="fr-FR" sz="1400" b="1" dirty="0" err="1"/>
              <a:t>animator</a:t>
            </a:r>
            <a:r>
              <a:rPr lang="fr-FR" sz="1400" dirty="0"/>
              <a:t> (</a:t>
            </a:r>
            <a:r>
              <a:rPr lang="fr-FR" sz="1400" dirty="0" err="1"/>
              <a:t>TdV</a:t>
            </a:r>
            <a:r>
              <a:rPr lang="fr-FR" sz="1400" dirty="0"/>
              <a:t>)  </a:t>
            </a:r>
          </a:p>
        </p:txBody>
      </p:sp>
      <p:sp>
        <p:nvSpPr>
          <p:cNvPr id="70" name="Ellipse 69"/>
          <p:cNvSpPr/>
          <p:nvPr/>
        </p:nvSpPr>
        <p:spPr>
          <a:xfrm>
            <a:off x="73082" y="2999550"/>
            <a:ext cx="240653" cy="256592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0" name="Espace réservé du pied de page 1"/>
          <p:cNvSpPr>
            <a:spLocks noGrp="1"/>
          </p:cNvSpPr>
          <p:nvPr>
            <p:ph type="ftr" sz="quarter" idx="11"/>
          </p:nvPr>
        </p:nvSpPr>
        <p:spPr>
          <a:xfrm>
            <a:off x="8026045" y="6593002"/>
            <a:ext cx="4114800" cy="365125"/>
          </a:xfrm>
        </p:spPr>
        <p:txBody>
          <a:bodyPr/>
          <a:lstStyle/>
          <a:p>
            <a:pPr algn="r"/>
            <a:r>
              <a:rPr lang="fr-FR" sz="1050" dirty="0"/>
              <a:t>Inspiré par Caroline Vigo </a:t>
            </a:r>
            <a:r>
              <a:rPr lang="fr-FR" sz="1050" dirty="0" err="1"/>
              <a:t>Cogueto</a:t>
            </a:r>
            <a:endParaRPr lang="fr-FR" sz="1050" dirty="0"/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480FFDA0-0BBD-BCC6-9BE5-F8324793CB12}"/>
              </a:ext>
            </a:extLst>
          </p:cNvPr>
          <p:cNvSpPr txBox="1"/>
          <p:nvPr/>
        </p:nvSpPr>
        <p:spPr>
          <a:xfrm>
            <a:off x="3210783" y="5617729"/>
            <a:ext cx="19314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600" dirty="0">
                <a:solidFill>
                  <a:schemeClr val="tx2"/>
                </a:solidFill>
              </a:rPr>
              <a:t>Phase 1</a:t>
            </a:r>
          </a:p>
          <a:p>
            <a:pPr algn="ctr"/>
            <a:endParaRPr lang="fr-FR" sz="1600" dirty="0">
              <a:solidFill>
                <a:schemeClr val="tx2"/>
              </a:solidFill>
            </a:endParaRP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101BFFDE-3548-74DF-B19B-61829F61ACCF}"/>
              </a:ext>
            </a:extLst>
          </p:cNvPr>
          <p:cNvSpPr txBox="1"/>
          <p:nvPr/>
        </p:nvSpPr>
        <p:spPr>
          <a:xfrm>
            <a:off x="2300915" y="5866290"/>
            <a:ext cx="405385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400" dirty="0" err="1"/>
              <a:t>Significant</a:t>
            </a:r>
            <a:r>
              <a:rPr lang="fr-FR" sz="1400" dirty="0"/>
              <a:t> </a:t>
            </a:r>
            <a:r>
              <a:rPr lang="fr-FR" sz="1400" dirty="0" err="1"/>
              <a:t>property</a:t>
            </a:r>
            <a:r>
              <a:rPr lang="fr-FR" sz="1400" dirty="0"/>
              <a:t> </a:t>
            </a:r>
            <a:r>
              <a:rPr lang="fr-FR" sz="1400" dirty="0" err="1"/>
              <a:t>owner</a:t>
            </a:r>
            <a:r>
              <a:rPr lang="fr-FR" sz="1400" dirty="0"/>
              <a:t> </a:t>
            </a:r>
            <a:r>
              <a:rPr lang="fr-FR" sz="1400" dirty="0" err="1"/>
              <a:t>involvement</a:t>
            </a:r>
            <a:r>
              <a:rPr lang="fr-FR" sz="1400" dirty="0"/>
              <a:t> + </a:t>
            </a:r>
            <a:r>
              <a:rPr lang="fr-FR" sz="1400" dirty="0" err="1"/>
              <a:t>inhabitants</a:t>
            </a:r>
            <a:r>
              <a:rPr lang="fr-FR" sz="1400" dirty="0"/>
              <a:t> « </a:t>
            </a:r>
            <a:r>
              <a:rPr lang="fr-FR" sz="1400" dirty="0" err="1"/>
              <a:t>friends</a:t>
            </a:r>
            <a:r>
              <a:rPr lang="fr-FR" sz="1400" dirty="0"/>
              <a:t> of </a:t>
            </a:r>
            <a:r>
              <a:rPr lang="fr-FR" sz="1400" dirty="0" err="1"/>
              <a:t>TdV</a:t>
            </a:r>
            <a:r>
              <a:rPr lang="fr-FR" sz="1400" dirty="0"/>
              <a:t> »</a:t>
            </a:r>
          </a:p>
          <a:p>
            <a:pPr algn="ctr"/>
            <a:r>
              <a:rPr lang="fr-FR" sz="1400" dirty="0"/>
              <a:t>RESTORATION </a:t>
            </a:r>
            <a:r>
              <a:rPr lang="fr-FR" sz="1400" dirty="0" err="1"/>
              <a:t>through</a:t>
            </a:r>
            <a:r>
              <a:rPr lang="fr-FR" sz="1400" dirty="0"/>
              <a:t> </a:t>
            </a:r>
            <a:r>
              <a:rPr lang="fr-FR" sz="1400" dirty="0" err="1"/>
              <a:t>activities</a:t>
            </a:r>
            <a:r>
              <a:rPr lang="fr-FR" sz="1400" dirty="0"/>
              <a:t> (</a:t>
            </a:r>
            <a:r>
              <a:rPr lang="fr-FR" sz="1400" dirty="0" err="1"/>
              <a:t>fishing</a:t>
            </a:r>
            <a:r>
              <a:rPr lang="fr-FR" sz="1400" dirty="0"/>
              <a:t>, horse &amp; </a:t>
            </a:r>
            <a:r>
              <a:rPr lang="fr-FR" sz="1400" dirty="0" err="1"/>
              <a:t>cattle</a:t>
            </a:r>
            <a:r>
              <a:rPr lang="fr-FR" sz="1400" dirty="0"/>
              <a:t> </a:t>
            </a:r>
            <a:r>
              <a:rPr lang="fr-FR" sz="1400" dirty="0" err="1"/>
              <a:t>grazing</a:t>
            </a:r>
            <a:r>
              <a:rPr lang="fr-FR" sz="1400" dirty="0"/>
              <a:t>, </a:t>
            </a:r>
            <a:r>
              <a:rPr lang="fr-FR" sz="1400" dirty="0" err="1"/>
              <a:t>hunting</a:t>
            </a:r>
            <a:r>
              <a:rPr lang="fr-FR" sz="1400" dirty="0"/>
              <a:t>, </a:t>
            </a:r>
            <a:r>
              <a:rPr lang="fr-FR" sz="1400" dirty="0" err="1"/>
              <a:t>recreation</a:t>
            </a:r>
            <a:r>
              <a:rPr lang="fr-FR" sz="1400" dirty="0"/>
              <a:t>, </a:t>
            </a:r>
            <a:r>
              <a:rPr lang="fr-FR" sz="1400" dirty="0" err="1"/>
              <a:t>reed</a:t>
            </a:r>
            <a:r>
              <a:rPr lang="fr-FR" sz="1400" dirty="0"/>
              <a:t> </a:t>
            </a:r>
            <a:r>
              <a:rPr lang="fr-FR" sz="1400" dirty="0" err="1"/>
              <a:t>harvesting</a:t>
            </a:r>
            <a:r>
              <a:rPr lang="fr-FR" sz="1400" dirty="0"/>
              <a:t>)</a:t>
            </a:r>
          </a:p>
        </p:txBody>
      </p:sp>
      <p:cxnSp>
        <p:nvCxnSpPr>
          <p:cNvPr id="7" name="Connecteur droit avec flèche 6">
            <a:extLst>
              <a:ext uri="{FF2B5EF4-FFF2-40B4-BE49-F238E27FC236}">
                <a16:creationId xmlns:a16="http://schemas.microsoft.com/office/drawing/2014/main" id="{8276AC14-AC14-A355-CC46-0AB5EBB016D3}"/>
              </a:ext>
            </a:extLst>
          </p:cNvPr>
          <p:cNvCxnSpPr>
            <a:cxnSpLocks/>
          </p:cNvCxnSpPr>
          <p:nvPr/>
        </p:nvCxnSpPr>
        <p:spPr>
          <a:xfrm flipV="1">
            <a:off x="8542949" y="2627515"/>
            <a:ext cx="0" cy="800498"/>
          </a:xfrm>
          <a:prstGeom prst="straightConnector1">
            <a:avLst/>
          </a:prstGeom>
          <a:ln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ZoneTexte 9">
            <a:extLst>
              <a:ext uri="{FF2B5EF4-FFF2-40B4-BE49-F238E27FC236}">
                <a16:creationId xmlns:a16="http://schemas.microsoft.com/office/drawing/2014/main" id="{B6F4B713-4870-9292-6333-9E8DC5BE47F9}"/>
              </a:ext>
            </a:extLst>
          </p:cNvPr>
          <p:cNvSpPr txBox="1"/>
          <p:nvPr/>
        </p:nvSpPr>
        <p:spPr>
          <a:xfrm>
            <a:off x="7702145" y="2116359"/>
            <a:ext cx="191588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400" b="1" dirty="0"/>
              <a:t>2017</a:t>
            </a:r>
            <a:r>
              <a:rPr lang="fr-FR" sz="1400" dirty="0"/>
              <a:t> - Evaluation</a:t>
            </a: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F8416491-8A52-A093-8350-F02967CD8116}"/>
              </a:ext>
            </a:extLst>
          </p:cNvPr>
          <p:cNvSpPr txBox="1"/>
          <p:nvPr/>
        </p:nvSpPr>
        <p:spPr>
          <a:xfrm>
            <a:off x="7914266" y="3943949"/>
            <a:ext cx="1156268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400" b="1" dirty="0"/>
              <a:t>2019</a:t>
            </a:r>
            <a:r>
              <a:rPr lang="fr-FR" sz="1400" dirty="0"/>
              <a:t> – Change of team of the </a:t>
            </a:r>
            <a:r>
              <a:rPr lang="fr-FR" sz="1400" dirty="0" err="1"/>
              <a:t>executive</a:t>
            </a:r>
            <a:r>
              <a:rPr lang="fr-FR" sz="1400" dirty="0"/>
              <a:t> </a:t>
            </a:r>
            <a:r>
              <a:rPr lang="fr-FR" sz="1400" dirty="0" err="1"/>
              <a:t>board</a:t>
            </a:r>
            <a:endParaRPr lang="fr-FR" sz="1400" dirty="0"/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CDC0B4C6-D7D2-FF2B-85B3-13174686C500}"/>
              </a:ext>
            </a:extLst>
          </p:cNvPr>
          <p:cNvSpPr txBox="1"/>
          <p:nvPr/>
        </p:nvSpPr>
        <p:spPr>
          <a:xfrm>
            <a:off x="9956268" y="5686304"/>
            <a:ext cx="193143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600" dirty="0">
                <a:solidFill>
                  <a:schemeClr val="tx2"/>
                </a:solidFill>
              </a:rPr>
              <a:t>Phase 2</a:t>
            </a:r>
          </a:p>
        </p:txBody>
      </p:sp>
      <p:sp>
        <p:nvSpPr>
          <p:cNvPr id="24" name="ZoneTexte 23">
            <a:extLst>
              <a:ext uri="{FF2B5EF4-FFF2-40B4-BE49-F238E27FC236}">
                <a16:creationId xmlns:a16="http://schemas.microsoft.com/office/drawing/2014/main" id="{D4AFB234-BE54-65FD-9F70-978D0C672611}"/>
              </a:ext>
            </a:extLst>
          </p:cNvPr>
          <p:cNvSpPr txBox="1"/>
          <p:nvPr/>
        </p:nvSpPr>
        <p:spPr>
          <a:xfrm>
            <a:off x="9021741" y="3181739"/>
            <a:ext cx="28709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400" dirty="0" err="1"/>
              <a:t>Still</a:t>
            </a:r>
            <a:r>
              <a:rPr lang="fr-FR" sz="1400" dirty="0"/>
              <a:t> the </a:t>
            </a:r>
            <a:r>
              <a:rPr lang="fr-FR" sz="1400" dirty="0" err="1"/>
              <a:t>same</a:t>
            </a:r>
            <a:r>
              <a:rPr lang="fr-FR" sz="1400" dirty="0"/>
              <a:t> management plan !</a:t>
            </a:r>
          </a:p>
        </p:txBody>
      </p:sp>
      <p:sp>
        <p:nvSpPr>
          <p:cNvPr id="31" name="ZoneTexte 30">
            <a:extLst>
              <a:ext uri="{FF2B5EF4-FFF2-40B4-BE49-F238E27FC236}">
                <a16:creationId xmlns:a16="http://schemas.microsoft.com/office/drawing/2014/main" id="{0FC8A73A-1B51-FBCB-1886-AF0259254E8B}"/>
              </a:ext>
            </a:extLst>
          </p:cNvPr>
          <p:cNvSpPr txBox="1"/>
          <p:nvPr/>
        </p:nvSpPr>
        <p:spPr>
          <a:xfrm>
            <a:off x="9450967" y="5921415"/>
            <a:ext cx="287093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400" dirty="0" err="1"/>
              <a:t>Strengthening</a:t>
            </a:r>
            <a:r>
              <a:rPr lang="fr-FR" sz="1400" dirty="0"/>
              <a:t> </a:t>
            </a:r>
            <a:r>
              <a:rPr lang="fr-FR" sz="1400" dirty="0" err="1"/>
              <a:t>community</a:t>
            </a:r>
            <a:r>
              <a:rPr lang="fr-FR" sz="1400" dirty="0"/>
              <a:t> management</a:t>
            </a:r>
          </a:p>
        </p:txBody>
      </p:sp>
      <p:cxnSp>
        <p:nvCxnSpPr>
          <p:cNvPr id="33" name="Connecteur droit 32">
            <a:extLst>
              <a:ext uri="{FF2B5EF4-FFF2-40B4-BE49-F238E27FC236}">
                <a16:creationId xmlns:a16="http://schemas.microsoft.com/office/drawing/2014/main" id="{65816828-6800-3381-94F3-C7F170A7A294}"/>
              </a:ext>
            </a:extLst>
          </p:cNvPr>
          <p:cNvCxnSpPr/>
          <p:nvPr/>
        </p:nvCxnSpPr>
        <p:spPr>
          <a:xfrm>
            <a:off x="11961845" y="2701367"/>
            <a:ext cx="0" cy="59716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Connecteur droit 34">
            <a:extLst>
              <a:ext uri="{FF2B5EF4-FFF2-40B4-BE49-F238E27FC236}">
                <a16:creationId xmlns:a16="http://schemas.microsoft.com/office/drawing/2014/main" id="{206DB706-C25D-7041-8D7D-733C34A1062F}"/>
              </a:ext>
            </a:extLst>
          </p:cNvPr>
          <p:cNvCxnSpPr/>
          <p:nvPr/>
        </p:nvCxnSpPr>
        <p:spPr>
          <a:xfrm>
            <a:off x="8535955" y="2713871"/>
            <a:ext cx="6993" cy="63654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Connecteur droit 35">
            <a:extLst>
              <a:ext uri="{FF2B5EF4-FFF2-40B4-BE49-F238E27FC236}">
                <a16:creationId xmlns:a16="http://schemas.microsoft.com/office/drawing/2014/main" id="{EAF88995-5849-A5C2-D74C-8ED788F9CC30}"/>
              </a:ext>
            </a:extLst>
          </p:cNvPr>
          <p:cNvCxnSpPr/>
          <p:nvPr/>
        </p:nvCxnSpPr>
        <p:spPr>
          <a:xfrm>
            <a:off x="8976885" y="2706295"/>
            <a:ext cx="6993" cy="63654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ZoneTexte 37">
            <a:extLst>
              <a:ext uri="{FF2B5EF4-FFF2-40B4-BE49-F238E27FC236}">
                <a16:creationId xmlns:a16="http://schemas.microsoft.com/office/drawing/2014/main" id="{2EC1C7F3-A19B-D7D4-D310-C4CA08C89262}"/>
              </a:ext>
            </a:extLst>
          </p:cNvPr>
          <p:cNvSpPr txBox="1"/>
          <p:nvPr/>
        </p:nvSpPr>
        <p:spPr>
          <a:xfrm>
            <a:off x="9226318" y="4071966"/>
            <a:ext cx="292202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400" dirty="0"/>
              <a:t>Strong implication of </a:t>
            </a:r>
            <a:r>
              <a:rPr lang="fr-FR" sz="1400" dirty="0" err="1"/>
              <a:t>volunteers</a:t>
            </a:r>
            <a:r>
              <a:rPr lang="fr-FR" sz="1400" dirty="0"/>
              <a:t> </a:t>
            </a:r>
            <a:r>
              <a:rPr lang="fr-FR" sz="1400" dirty="0" err="1"/>
              <a:t>from</a:t>
            </a:r>
            <a:r>
              <a:rPr lang="fr-FR" sz="1400" dirty="0"/>
              <a:t> the </a:t>
            </a:r>
            <a:r>
              <a:rPr lang="fr-FR" sz="1400" dirty="0" err="1"/>
              <a:t>community</a:t>
            </a:r>
            <a:r>
              <a:rPr lang="fr-FR" sz="1400" dirty="0"/>
              <a:t>, </a:t>
            </a:r>
            <a:r>
              <a:rPr lang="fr-FR" sz="1400" dirty="0" err="1"/>
              <a:t>with</a:t>
            </a:r>
            <a:r>
              <a:rPr lang="fr-FR" sz="1400" dirty="0"/>
              <a:t> a </a:t>
            </a:r>
            <a:r>
              <a:rPr lang="fr-FR" sz="1400" dirty="0" err="1"/>
              <a:t>less</a:t>
            </a:r>
            <a:r>
              <a:rPr lang="fr-FR" sz="1400" dirty="0"/>
              <a:t> implication of the </a:t>
            </a:r>
            <a:r>
              <a:rPr lang="fr-FR" sz="1400" dirty="0" err="1"/>
              <a:t>project</a:t>
            </a:r>
            <a:r>
              <a:rPr lang="fr-FR" sz="1400" dirty="0"/>
              <a:t> </a:t>
            </a:r>
            <a:r>
              <a:rPr lang="fr-FR" sz="1400" b="1" dirty="0" err="1"/>
              <a:t>facilitator</a:t>
            </a:r>
            <a:r>
              <a:rPr lang="fr-FR" sz="1400" dirty="0"/>
              <a:t> (</a:t>
            </a:r>
            <a:r>
              <a:rPr lang="fr-FR" sz="1400" dirty="0" err="1"/>
              <a:t>TdV</a:t>
            </a:r>
            <a:r>
              <a:rPr lang="fr-FR" sz="1400" dirty="0"/>
              <a:t>)  </a:t>
            </a:r>
          </a:p>
        </p:txBody>
      </p:sp>
      <p:sp>
        <p:nvSpPr>
          <p:cNvPr id="39" name="ZoneTexte 38">
            <a:extLst>
              <a:ext uri="{FF2B5EF4-FFF2-40B4-BE49-F238E27FC236}">
                <a16:creationId xmlns:a16="http://schemas.microsoft.com/office/drawing/2014/main" id="{81092F1E-F948-F272-53F8-5C6F49C52DCA}"/>
              </a:ext>
            </a:extLst>
          </p:cNvPr>
          <p:cNvSpPr txBox="1"/>
          <p:nvPr/>
        </p:nvSpPr>
        <p:spPr>
          <a:xfrm>
            <a:off x="1956833" y="1632355"/>
            <a:ext cx="945096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400" b="1" dirty="0"/>
              <a:t>A </a:t>
            </a:r>
            <a:r>
              <a:rPr lang="fr-FR" sz="1400" b="1" dirty="0" err="1"/>
              <a:t>mosaic</a:t>
            </a:r>
            <a:r>
              <a:rPr lang="fr-FR" sz="1400" b="1" dirty="0"/>
              <a:t> of  </a:t>
            </a:r>
            <a:r>
              <a:rPr lang="fr-FR" sz="1400" b="1" dirty="0" err="1"/>
              <a:t>traditionnal</a:t>
            </a:r>
            <a:r>
              <a:rPr lang="fr-FR" sz="1400" b="1" dirty="0"/>
              <a:t> Camargue habitats: permanent </a:t>
            </a:r>
            <a:r>
              <a:rPr lang="fr-FR" sz="1400" b="1" dirty="0" err="1"/>
              <a:t>wetlands</a:t>
            </a:r>
            <a:r>
              <a:rPr lang="fr-FR" sz="1400" b="1" dirty="0"/>
              <a:t> (</a:t>
            </a:r>
            <a:r>
              <a:rPr lang="fr-FR" sz="1400" b="1" dirty="0" err="1"/>
              <a:t>reedbeds</a:t>
            </a:r>
            <a:r>
              <a:rPr lang="fr-FR" sz="1400" b="1" dirty="0"/>
              <a:t>), </a:t>
            </a:r>
            <a:r>
              <a:rPr lang="fr-FR" sz="1400" b="1" dirty="0" err="1"/>
              <a:t>temporary</a:t>
            </a:r>
            <a:r>
              <a:rPr lang="fr-FR" sz="1400" b="1" dirty="0"/>
              <a:t> </a:t>
            </a:r>
            <a:r>
              <a:rPr lang="fr-FR" sz="1400" b="1" dirty="0" err="1"/>
              <a:t>wetlands</a:t>
            </a:r>
            <a:r>
              <a:rPr lang="fr-FR" sz="1400" b="1" dirty="0"/>
              <a:t>, </a:t>
            </a:r>
            <a:r>
              <a:rPr lang="fr-FR" sz="1400" b="1" dirty="0" err="1"/>
              <a:t>salt</a:t>
            </a:r>
            <a:r>
              <a:rPr lang="fr-FR" sz="1400" b="1" dirty="0"/>
              <a:t> </a:t>
            </a:r>
            <a:r>
              <a:rPr lang="fr-FR" sz="1400" b="1" dirty="0" err="1"/>
              <a:t>meadows</a:t>
            </a:r>
            <a:endParaRPr lang="fr-FR" sz="1400" dirty="0"/>
          </a:p>
        </p:txBody>
      </p:sp>
      <p:pic>
        <p:nvPicPr>
          <p:cNvPr id="28" name="Image 27" descr="Une image contenant cercle, texte, Graphique, Police&#10;&#10;Description générée automatiquement">
            <a:extLst>
              <a:ext uri="{FF2B5EF4-FFF2-40B4-BE49-F238E27FC236}">
                <a16:creationId xmlns:a16="http://schemas.microsoft.com/office/drawing/2014/main" id="{F035520C-3E89-E783-0BFD-9E08710B191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83878" y="5817264"/>
            <a:ext cx="670061" cy="886542"/>
          </a:xfrm>
          <a:prstGeom prst="rect">
            <a:avLst/>
          </a:prstGeom>
        </p:spPr>
      </p:pic>
      <p:sp>
        <p:nvSpPr>
          <p:cNvPr id="29" name="ZoneTexte 28">
            <a:extLst>
              <a:ext uri="{FF2B5EF4-FFF2-40B4-BE49-F238E27FC236}">
                <a16:creationId xmlns:a16="http://schemas.microsoft.com/office/drawing/2014/main" id="{DC636A59-5EEF-1D5B-6A8A-BEB491AD6B5A}"/>
              </a:ext>
            </a:extLst>
          </p:cNvPr>
          <p:cNvSpPr txBox="1"/>
          <p:nvPr/>
        </p:nvSpPr>
        <p:spPr>
          <a:xfrm>
            <a:off x="8941422" y="5570088"/>
            <a:ext cx="75497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400" b="1" dirty="0"/>
              <a:t>2021</a:t>
            </a:r>
            <a:endParaRPr lang="fr-FR" sz="1400" dirty="0"/>
          </a:p>
        </p:txBody>
      </p:sp>
    </p:spTree>
    <p:extLst>
      <p:ext uri="{BB962C8B-B14F-4D97-AF65-F5344CB8AC3E}">
        <p14:creationId xmlns:p14="http://schemas.microsoft.com/office/powerpoint/2010/main" val="5480880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15" grpId="0"/>
      <p:bldP spid="24" grpId="0"/>
      <p:bldP spid="31" grpId="0"/>
    </p:bldLst>
  </p:timing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223</Words>
  <Application>Microsoft Office PowerPoint</Application>
  <PresentationFormat>Grand écran</PresentationFormat>
  <Paragraphs>27</Paragraphs>
  <Slides>1</Slides>
  <Notes>1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</vt:i4>
      </vt:variant>
    </vt:vector>
  </HeadingPairs>
  <TitlesOfParts>
    <vt:vector size="7" baseType="lpstr">
      <vt:lpstr>Arial</vt:lpstr>
      <vt:lpstr>Baguet Script</vt:lpstr>
      <vt:lpstr>Bahnschrift SemiLight SemiConde</vt:lpstr>
      <vt:lpstr>Calibri</vt:lpstr>
      <vt:lpstr>Calibri Light</vt:lpstr>
      <vt:lpstr>Thème Office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Visiteur</dc:creator>
  <cp:lastModifiedBy>Virginie Mauclert</cp:lastModifiedBy>
  <cp:revision>1</cp:revision>
  <cp:lastPrinted>2024-10-23T09:53:32Z</cp:lastPrinted>
  <dcterms:created xsi:type="dcterms:W3CDTF">2024-10-21T15:08:22Z</dcterms:created>
  <dcterms:modified xsi:type="dcterms:W3CDTF">2024-10-23T09:57:10Z</dcterms:modified>
</cp:coreProperties>
</file>