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5"/>
  </p:notesMasterIdLst>
  <p:handoutMasterIdLst>
    <p:handoutMasterId r:id="rId36"/>
  </p:handoutMasterIdLst>
  <p:sldIdLst>
    <p:sldId id="256" r:id="rId5"/>
    <p:sldId id="258" r:id="rId6"/>
    <p:sldId id="320" r:id="rId7"/>
    <p:sldId id="259" r:id="rId8"/>
    <p:sldId id="303" r:id="rId9"/>
    <p:sldId id="285" r:id="rId10"/>
    <p:sldId id="306" r:id="rId11"/>
    <p:sldId id="264" r:id="rId12"/>
    <p:sldId id="315" r:id="rId13"/>
    <p:sldId id="318" r:id="rId14"/>
    <p:sldId id="294" r:id="rId15"/>
    <p:sldId id="295" r:id="rId16"/>
    <p:sldId id="319" r:id="rId17"/>
    <p:sldId id="296" r:id="rId18"/>
    <p:sldId id="316" r:id="rId19"/>
    <p:sldId id="321" r:id="rId20"/>
    <p:sldId id="322" r:id="rId21"/>
    <p:sldId id="297" r:id="rId22"/>
    <p:sldId id="317" r:id="rId23"/>
    <p:sldId id="323" r:id="rId24"/>
    <p:sldId id="298" r:id="rId25"/>
    <p:sldId id="324" r:id="rId26"/>
    <p:sldId id="299" r:id="rId27"/>
    <p:sldId id="312" r:id="rId28"/>
    <p:sldId id="325" r:id="rId29"/>
    <p:sldId id="308" r:id="rId30"/>
    <p:sldId id="327" r:id="rId31"/>
    <p:sldId id="313" r:id="rId32"/>
    <p:sldId id="307" r:id="rId33"/>
    <p:sldId id="26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7F9C"/>
    <a:srgbClr val="EF9D25"/>
    <a:srgbClr val="FC7D14"/>
    <a:srgbClr val="F0862E"/>
    <a:srgbClr val="F5C071"/>
    <a:srgbClr val="F3A773"/>
    <a:srgbClr val="036977"/>
    <a:srgbClr val="94D17E"/>
    <a:srgbClr val="F0B892"/>
    <a:srgbClr val="7AA0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13" autoAdjust="0"/>
    <p:restoredTop sz="65284" autoAdjust="0"/>
  </p:normalViewPr>
  <p:slideViewPr>
    <p:cSldViewPr snapToGrid="0">
      <p:cViewPr varScale="1">
        <p:scale>
          <a:sx n="74" d="100"/>
          <a:sy n="74" d="100"/>
        </p:scale>
        <p:origin x="2130" y="66"/>
      </p:cViewPr>
      <p:guideLst/>
    </p:cSldViewPr>
  </p:slideViewPr>
  <p:notesTextViewPr>
    <p:cViewPr>
      <p:scale>
        <a:sx n="1" d="1"/>
        <a:sy n="1" d="1"/>
      </p:scale>
      <p:origin x="0" y="0"/>
    </p:cViewPr>
  </p:notesTextViewPr>
  <p:notesViewPr>
    <p:cSldViewPr snapToGrid="0">
      <p:cViewPr varScale="1">
        <p:scale>
          <a:sx n="58" d="100"/>
          <a:sy n="58" d="100"/>
        </p:scale>
        <p:origin x="2965" y="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DFDCE-8443-4B03-BB81-4EB164ED3B99}" type="doc">
      <dgm:prSet loTypeId="urn:microsoft.com/office/officeart/2005/8/layout/venn1" loCatId="relationship" qsTypeId="urn:microsoft.com/office/officeart/2005/8/quickstyle/simple1" qsCatId="simple" csTypeId="urn:microsoft.com/office/officeart/2005/8/colors/colorful3" csCatId="colorful" phldr="1"/>
      <dgm:spPr/>
    </dgm:pt>
    <dgm:pt modelId="{34609CFE-9A1D-4BA0-BA86-DD5B3B05AC64}">
      <dgm:prSet phldrT="[Text]"/>
      <dgm:spPr/>
      <dgm:t>
        <a:bodyPr/>
        <a:lstStyle/>
        <a:p>
          <a:pPr algn="ctr" rtl="1"/>
          <a:r>
            <a:rPr lang="ar-LB" dirty="0"/>
            <a:t>الطبيعة وقيمة التنوع البيولجي</a:t>
          </a:r>
          <a:endParaRPr lang="en-US" dirty="0"/>
        </a:p>
      </dgm:t>
    </dgm:pt>
    <dgm:pt modelId="{493B6A07-7EB7-4A22-BAE6-F249005E66AA}" type="parTrans" cxnId="{98DF5845-3F69-416E-AAD4-E53BE2832163}">
      <dgm:prSet/>
      <dgm:spPr/>
      <dgm:t>
        <a:bodyPr/>
        <a:lstStyle/>
        <a:p>
          <a:pPr algn="ctr"/>
          <a:endParaRPr lang="en-US">
            <a:solidFill>
              <a:schemeClr val="bg1"/>
            </a:solidFill>
          </a:endParaRPr>
        </a:p>
      </dgm:t>
    </dgm:pt>
    <dgm:pt modelId="{18B9D783-89F4-4079-A2C9-5E074911A372}" type="sibTrans" cxnId="{98DF5845-3F69-416E-AAD4-E53BE2832163}">
      <dgm:prSet/>
      <dgm:spPr/>
      <dgm:t>
        <a:bodyPr/>
        <a:lstStyle/>
        <a:p>
          <a:pPr algn="ctr"/>
          <a:endParaRPr lang="en-US">
            <a:solidFill>
              <a:schemeClr val="bg1"/>
            </a:solidFill>
          </a:endParaRPr>
        </a:p>
      </dgm:t>
    </dgm:pt>
    <dgm:pt modelId="{B216565E-9E9D-4194-B8BA-739768E3C6F5}">
      <dgm:prSet phldrT="[Text]"/>
      <dgm:spPr/>
      <dgm:t>
        <a:bodyPr/>
        <a:lstStyle/>
        <a:p>
          <a:pPr algn="ctr"/>
          <a:r>
            <a:rPr lang="ar-LB" dirty="0"/>
            <a:t>حيازة الأرض</a:t>
          </a:r>
          <a:endParaRPr lang="en-US" dirty="0"/>
        </a:p>
      </dgm:t>
    </dgm:pt>
    <dgm:pt modelId="{68D0526E-0D7A-4262-9255-16E5DC576D69}" type="parTrans" cxnId="{E25E4101-17C5-4A97-B159-173D534B2ACD}">
      <dgm:prSet/>
      <dgm:spPr/>
      <dgm:t>
        <a:bodyPr/>
        <a:lstStyle/>
        <a:p>
          <a:pPr algn="ctr"/>
          <a:endParaRPr lang="en-US">
            <a:solidFill>
              <a:schemeClr val="bg1"/>
            </a:solidFill>
          </a:endParaRPr>
        </a:p>
      </dgm:t>
    </dgm:pt>
    <dgm:pt modelId="{4FD33364-CE02-4728-B349-F9DDEC5DA953}" type="sibTrans" cxnId="{E25E4101-17C5-4A97-B159-173D534B2ACD}">
      <dgm:prSet/>
      <dgm:spPr/>
      <dgm:t>
        <a:bodyPr/>
        <a:lstStyle/>
        <a:p>
          <a:pPr algn="ctr"/>
          <a:endParaRPr lang="en-US">
            <a:solidFill>
              <a:schemeClr val="bg1"/>
            </a:solidFill>
          </a:endParaRPr>
        </a:p>
      </dgm:t>
    </dgm:pt>
    <dgm:pt modelId="{01CA5921-D124-4B7F-80FD-83F7F3B955A9}">
      <dgm:prSet phldrT="[Text]"/>
      <dgm:spPr/>
      <dgm:t>
        <a:bodyPr/>
        <a:lstStyle/>
        <a:p>
          <a:pPr algn="ctr" rtl="1"/>
          <a:r>
            <a:rPr lang="ar-SA" dirty="0"/>
            <a:t>القيمة الاقتصادية-الاجتماعية والثقافية</a:t>
          </a:r>
          <a:endParaRPr lang="en-US" dirty="0"/>
        </a:p>
      </dgm:t>
    </dgm:pt>
    <dgm:pt modelId="{9EF3AA2A-8B40-400F-8A76-F73133410AFD}" type="parTrans" cxnId="{A22A9785-2CD4-4023-A676-8139F825F964}">
      <dgm:prSet/>
      <dgm:spPr/>
      <dgm:t>
        <a:bodyPr/>
        <a:lstStyle/>
        <a:p>
          <a:pPr algn="ctr"/>
          <a:endParaRPr lang="en-US">
            <a:solidFill>
              <a:schemeClr val="bg1"/>
            </a:solidFill>
          </a:endParaRPr>
        </a:p>
      </dgm:t>
    </dgm:pt>
    <dgm:pt modelId="{F979DAC1-0FE6-4E65-900A-BE8B101CD2B0}" type="sibTrans" cxnId="{A22A9785-2CD4-4023-A676-8139F825F964}">
      <dgm:prSet/>
      <dgm:spPr/>
      <dgm:t>
        <a:bodyPr/>
        <a:lstStyle/>
        <a:p>
          <a:pPr algn="ctr"/>
          <a:endParaRPr lang="en-US">
            <a:solidFill>
              <a:schemeClr val="bg1"/>
            </a:solidFill>
          </a:endParaRPr>
        </a:p>
      </dgm:t>
    </dgm:pt>
    <dgm:pt modelId="{7A4703A9-F961-4609-9022-C1ADB5E2E260}" type="pres">
      <dgm:prSet presAssocID="{303DFDCE-8443-4B03-BB81-4EB164ED3B99}" presName="compositeShape" presStyleCnt="0">
        <dgm:presLayoutVars>
          <dgm:chMax val="7"/>
          <dgm:dir/>
          <dgm:resizeHandles val="exact"/>
        </dgm:presLayoutVars>
      </dgm:prSet>
      <dgm:spPr/>
    </dgm:pt>
    <dgm:pt modelId="{1B12FEB3-4F52-4A42-8F23-FC6981AFF3AF}" type="pres">
      <dgm:prSet presAssocID="{34609CFE-9A1D-4BA0-BA86-DD5B3B05AC64}" presName="circ1" presStyleLbl="vennNode1" presStyleIdx="0" presStyleCnt="3"/>
      <dgm:spPr/>
    </dgm:pt>
    <dgm:pt modelId="{94FFFB51-5E3E-446A-8C48-075096C421E1}" type="pres">
      <dgm:prSet presAssocID="{34609CFE-9A1D-4BA0-BA86-DD5B3B05AC64}" presName="circ1Tx" presStyleLbl="revTx" presStyleIdx="0" presStyleCnt="0">
        <dgm:presLayoutVars>
          <dgm:chMax val="0"/>
          <dgm:chPref val="0"/>
          <dgm:bulletEnabled val="1"/>
        </dgm:presLayoutVars>
      </dgm:prSet>
      <dgm:spPr/>
    </dgm:pt>
    <dgm:pt modelId="{FA4F0C20-FD75-4A3D-9DFA-802FBD62CF28}" type="pres">
      <dgm:prSet presAssocID="{B216565E-9E9D-4194-B8BA-739768E3C6F5}" presName="circ2" presStyleLbl="vennNode1" presStyleIdx="1" presStyleCnt="3"/>
      <dgm:spPr/>
    </dgm:pt>
    <dgm:pt modelId="{2B73552F-EA68-4BD5-94DC-CA771BD59E50}" type="pres">
      <dgm:prSet presAssocID="{B216565E-9E9D-4194-B8BA-739768E3C6F5}" presName="circ2Tx" presStyleLbl="revTx" presStyleIdx="0" presStyleCnt="0">
        <dgm:presLayoutVars>
          <dgm:chMax val="0"/>
          <dgm:chPref val="0"/>
          <dgm:bulletEnabled val="1"/>
        </dgm:presLayoutVars>
      </dgm:prSet>
      <dgm:spPr/>
    </dgm:pt>
    <dgm:pt modelId="{96BBC3F2-DEC2-4944-ABB1-2AA45DEB075A}" type="pres">
      <dgm:prSet presAssocID="{01CA5921-D124-4B7F-80FD-83F7F3B955A9}" presName="circ3" presStyleLbl="vennNode1" presStyleIdx="2" presStyleCnt="3"/>
      <dgm:spPr/>
    </dgm:pt>
    <dgm:pt modelId="{3AC5C81A-FA2F-4C7E-BC81-A056D70D4977}" type="pres">
      <dgm:prSet presAssocID="{01CA5921-D124-4B7F-80FD-83F7F3B955A9}" presName="circ3Tx" presStyleLbl="revTx" presStyleIdx="0" presStyleCnt="0">
        <dgm:presLayoutVars>
          <dgm:chMax val="0"/>
          <dgm:chPref val="0"/>
          <dgm:bulletEnabled val="1"/>
        </dgm:presLayoutVars>
      </dgm:prSet>
      <dgm:spPr/>
    </dgm:pt>
  </dgm:ptLst>
  <dgm:cxnLst>
    <dgm:cxn modelId="{DC820101-6422-433C-9DB4-7BB879CBFFD7}" type="presOf" srcId="{34609CFE-9A1D-4BA0-BA86-DD5B3B05AC64}" destId="{1B12FEB3-4F52-4A42-8F23-FC6981AFF3AF}" srcOrd="0" destOrd="0" presId="urn:microsoft.com/office/officeart/2005/8/layout/venn1"/>
    <dgm:cxn modelId="{E25E4101-17C5-4A97-B159-173D534B2ACD}" srcId="{303DFDCE-8443-4B03-BB81-4EB164ED3B99}" destId="{B216565E-9E9D-4194-B8BA-739768E3C6F5}" srcOrd="1" destOrd="0" parTransId="{68D0526E-0D7A-4262-9255-16E5DC576D69}" sibTransId="{4FD33364-CE02-4728-B349-F9DDEC5DA953}"/>
    <dgm:cxn modelId="{4F0B265D-DD77-4DEF-9F47-52E37205F6C9}" type="presOf" srcId="{01CA5921-D124-4B7F-80FD-83F7F3B955A9}" destId="{3AC5C81A-FA2F-4C7E-BC81-A056D70D4977}" srcOrd="1" destOrd="0" presId="urn:microsoft.com/office/officeart/2005/8/layout/venn1"/>
    <dgm:cxn modelId="{98DF5845-3F69-416E-AAD4-E53BE2832163}" srcId="{303DFDCE-8443-4B03-BB81-4EB164ED3B99}" destId="{34609CFE-9A1D-4BA0-BA86-DD5B3B05AC64}" srcOrd="0" destOrd="0" parTransId="{493B6A07-7EB7-4A22-BAE6-F249005E66AA}" sibTransId="{18B9D783-89F4-4079-A2C9-5E074911A372}"/>
    <dgm:cxn modelId="{4E043154-8411-421A-A775-CD0B03D6F93D}" type="presOf" srcId="{01CA5921-D124-4B7F-80FD-83F7F3B955A9}" destId="{96BBC3F2-DEC2-4944-ABB1-2AA45DEB075A}" srcOrd="0" destOrd="0" presId="urn:microsoft.com/office/officeart/2005/8/layout/venn1"/>
    <dgm:cxn modelId="{A22A9785-2CD4-4023-A676-8139F825F964}" srcId="{303DFDCE-8443-4B03-BB81-4EB164ED3B99}" destId="{01CA5921-D124-4B7F-80FD-83F7F3B955A9}" srcOrd="2" destOrd="0" parTransId="{9EF3AA2A-8B40-400F-8A76-F73133410AFD}" sibTransId="{F979DAC1-0FE6-4E65-900A-BE8B101CD2B0}"/>
    <dgm:cxn modelId="{1E2AF298-FD9C-4124-B17B-7607F6DDC1B0}" type="presOf" srcId="{B216565E-9E9D-4194-B8BA-739768E3C6F5}" destId="{2B73552F-EA68-4BD5-94DC-CA771BD59E50}" srcOrd="1" destOrd="0" presId="urn:microsoft.com/office/officeart/2005/8/layout/venn1"/>
    <dgm:cxn modelId="{7366189B-ED28-4525-8A70-0543219F1FEE}" type="presOf" srcId="{B216565E-9E9D-4194-B8BA-739768E3C6F5}" destId="{FA4F0C20-FD75-4A3D-9DFA-802FBD62CF28}" srcOrd="0" destOrd="0" presId="urn:microsoft.com/office/officeart/2005/8/layout/venn1"/>
    <dgm:cxn modelId="{BFDC02AC-154B-44C9-AA7D-4E0CAE813AD6}" type="presOf" srcId="{303DFDCE-8443-4B03-BB81-4EB164ED3B99}" destId="{7A4703A9-F961-4609-9022-C1ADB5E2E260}" srcOrd="0" destOrd="0" presId="urn:microsoft.com/office/officeart/2005/8/layout/venn1"/>
    <dgm:cxn modelId="{01009CF8-11E2-408D-9D2A-6908B1F24899}" type="presOf" srcId="{34609CFE-9A1D-4BA0-BA86-DD5B3B05AC64}" destId="{94FFFB51-5E3E-446A-8C48-075096C421E1}" srcOrd="1" destOrd="0" presId="urn:microsoft.com/office/officeart/2005/8/layout/venn1"/>
    <dgm:cxn modelId="{4B3C4A06-E801-48F7-B952-8DDE6D2D4AA9}" type="presParOf" srcId="{7A4703A9-F961-4609-9022-C1ADB5E2E260}" destId="{1B12FEB3-4F52-4A42-8F23-FC6981AFF3AF}" srcOrd="0" destOrd="0" presId="urn:microsoft.com/office/officeart/2005/8/layout/venn1"/>
    <dgm:cxn modelId="{C3AAD654-F790-4D84-AABD-8AB55650D8E2}" type="presParOf" srcId="{7A4703A9-F961-4609-9022-C1ADB5E2E260}" destId="{94FFFB51-5E3E-446A-8C48-075096C421E1}" srcOrd="1" destOrd="0" presId="urn:microsoft.com/office/officeart/2005/8/layout/venn1"/>
    <dgm:cxn modelId="{8B490B61-9CD6-4875-AEC1-0B2B3E81AFC9}" type="presParOf" srcId="{7A4703A9-F961-4609-9022-C1ADB5E2E260}" destId="{FA4F0C20-FD75-4A3D-9DFA-802FBD62CF28}" srcOrd="2" destOrd="0" presId="urn:microsoft.com/office/officeart/2005/8/layout/venn1"/>
    <dgm:cxn modelId="{926C0DB6-07FC-43EF-AAC0-1C0E1C12DF5B}" type="presParOf" srcId="{7A4703A9-F961-4609-9022-C1ADB5E2E260}" destId="{2B73552F-EA68-4BD5-94DC-CA771BD59E50}" srcOrd="3" destOrd="0" presId="urn:microsoft.com/office/officeart/2005/8/layout/venn1"/>
    <dgm:cxn modelId="{E3FDBE6B-64EE-4A34-9362-4E86CA25C4F2}" type="presParOf" srcId="{7A4703A9-F961-4609-9022-C1ADB5E2E260}" destId="{96BBC3F2-DEC2-4944-ABB1-2AA45DEB075A}" srcOrd="4" destOrd="0" presId="urn:microsoft.com/office/officeart/2005/8/layout/venn1"/>
    <dgm:cxn modelId="{3C0FDA89-FC8A-4192-94A9-53F98CCAC745}" type="presParOf" srcId="{7A4703A9-F961-4609-9022-C1ADB5E2E260}" destId="{3AC5C81A-FA2F-4C7E-BC81-A056D70D4977}"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A50ED92-8986-4547-965D-EA92F86BA80E}" type="doc">
      <dgm:prSet loTypeId="urn:microsoft.com/office/officeart/2005/8/layout/cycle5" loCatId="cycle" qsTypeId="urn:microsoft.com/office/officeart/2005/8/quickstyle/simple2" qsCatId="simple" csTypeId="urn:microsoft.com/office/officeart/2005/8/colors/colorful2" csCatId="colorful" phldr="1"/>
      <dgm:spPr/>
      <dgm:t>
        <a:bodyPr/>
        <a:lstStyle/>
        <a:p>
          <a:endParaRPr lang="en-US"/>
        </a:p>
      </dgm:t>
    </dgm:pt>
    <dgm:pt modelId="{1B80C95C-C5C5-4C4A-AE1A-08E2A6D09F96}">
      <dgm:prSet phldrT="[Text]" custT="1"/>
      <dgm:spPr/>
      <dgm:t>
        <a:bodyPr/>
        <a:lstStyle/>
        <a:p>
          <a:pPr rtl="1"/>
          <a:r>
            <a:rPr lang="ar-LB" sz="1800" dirty="0"/>
            <a:t>تحليل الوضه</a:t>
          </a:r>
          <a:endParaRPr lang="en-US" sz="1800" dirty="0"/>
        </a:p>
      </dgm:t>
    </dgm:pt>
    <dgm:pt modelId="{D0B755AB-BBB9-49DA-988A-D7598D38F122}" type="parTrans" cxnId="{30C3AAC2-64EB-4582-B654-4A074F47365F}">
      <dgm:prSet/>
      <dgm:spPr/>
      <dgm:t>
        <a:bodyPr/>
        <a:lstStyle/>
        <a:p>
          <a:endParaRPr lang="en-US" sz="1800"/>
        </a:p>
      </dgm:t>
    </dgm:pt>
    <dgm:pt modelId="{6225EDFD-2B0F-431C-BB52-A865D1A370B4}" type="sibTrans" cxnId="{30C3AAC2-64EB-4582-B654-4A074F47365F}">
      <dgm:prSet/>
      <dgm:spPr/>
      <dgm:t>
        <a:bodyPr/>
        <a:lstStyle/>
        <a:p>
          <a:endParaRPr lang="en-US" sz="1800"/>
        </a:p>
      </dgm:t>
    </dgm:pt>
    <dgm:pt modelId="{540CAA40-4178-42B1-96FF-C4834586F758}">
      <dgm:prSet phldrT="[Text]" custT="1"/>
      <dgm:spPr/>
      <dgm:t>
        <a:bodyPr/>
        <a:lstStyle/>
        <a:p>
          <a:pPr rtl="1"/>
          <a:r>
            <a:rPr lang="ar-LB" sz="1600" dirty="0"/>
            <a:t>تطوير الاستراتيجية</a:t>
          </a:r>
          <a:endParaRPr lang="en-US" sz="1600" dirty="0"/>
        </a:p>
      </dgm:t>
    </dgm:pt>
    <dgm:pt modelId="{FEEF124D-E0C3-4589-AFB5-05C339973262}" type="parTrans" cxnId="{D56FAC10-77C2-49A3-BC17-04612CB80DC2}">
      <dgm:prSet/>
      <dgm:spPr/>
      <dgm:t>
        <a:bodyPr/>
        <a:lstStyle/>
        <a:p>
          <a:endParaRPr lang="en-US" sz="1800"/>
        </a:p>
      </dgm:t>
    </dgm:pt>
    <dgm:pt modelId="{C5611925-5A0C-46E1-A8B4-D4CF7FAB4B75}" type="sibTrans" cxnId="{D56FAC10-77C2-49A3-BC17-04612CB80DC2}">
      <dgm:prSet/>
      <dgm:spPr/>
      <dgm:t>
        <a:bodyPr/>
        <a:lstStyle/>
        <a:p>
          <a:endParaRPr lang="en-US" sz="1800"/>
        </a:p>
      </dgm:t>
    </dgm:pt>
    <dgm:pt modelId="{BD8A2B9F-8D27-4F0A-9687-D981F2015BF3}">
      <dgm:prSet phldrT="[Text]" custT="1"/>
      <dgm:spPr/>
      <dgm:t>
        <a:bodyPr/>
        <a:lstStyle/>
        <a:p>
          <a:pPr rtl="1"/>
          <a:r>
            <a:rPr lang="ar-LB" sz="1800" dirty="0"/>
            <a:t>خطة إدارة الحمى</a:t>
          </a:r>
          <a:endParaRPr lang="en-US" sz="1800" dirty="0"/>
        </a:p>
      </dgm:t>
    </dgm:pt>
    <dgm:pt modelId="{0C829F38-0D5A-477F-8DF9-F7A9987E1E5C}" type="parTrans" cxnId="{3C73F9AE-D6FD-42D7-81C2-FFFDCCA6A852}">
      <dgm:prSet/>
      <dgm:spPr/>
      <dgm:t>
        <a:bodyPr/>
        <a:lstStyle/>
        <a:p>
          <a:endParaRPr lang="en-US" sz="1800"/>
        </a:p>
      </dgm:t>
    </dgm:pt>
    <dgm:pt modelId="{258B724C-5B04-40BD-B7CF-56B1EC77ECBA}" type="sibTrans" cxnId="{3C73F9AE-D6FD-42D7-81C2-FFFDCCA6A852}">
      <dgm:prSet/>
      <dgm:spPr/>
      <dgm:t>
        <a:bodyPr/>
        <a:lstStyle/>
        <a:p>
          <a:endParaRPr lang="en-US" sz="1800"/>
        </a:p>
      </dgm:t>
    </dgm:pt>
    <dgm:pt modelId="{211E88B6-A65A-4675-B59A-3FA51F7745C1}">
      <dgm:prSet phldrT="[Text]" custT="1"/>
      <dgm:spPr/>
      <dgm:t>
        <a:bodyPr/>
        <a:lstStyle/>
        <a:p>
          <a:r>
            <a:rPr lang="ar-LB" sz="1800" dirty="0"/>
            <a:t>التنفيذ</a:t>
          </a:r>
          <a:endParaRPr lang="en-US" sz="1800" dirty="0"/>
        </a:p>
      </dgm:t>
    </dgm:pt>
    <dgm:pt modelId="{20A3FE15-40F1-4AF5-B14D-910727B1271D}" type="parTrans" cxnId="{21C4D962-8CB8-4B25-B1F7-D0F2F8520CAC}">
      <dgm:prSet/>
      <dgm:spPr/>
      <dgm:t>
        <a:bodyPr/>
        <a:lstStyle/>
        <a:p>
          <a:endParaRPr lang="en-US" sz="1800"/>
        </a:p>
      </dgm:t>
    </dgm:pt>
    <dgm:pt modelId="{083E1D52-A99C-4620-B763-2137742273D8}" type="sibTrans" cxnId="{21C4D962-8CB8-4B25-B1F7-D0F2F8520CAC}">
      <dgm:prSet/>
      <dgm:spPr/>
      <dgm:t>
        <a:bodyPr/>
        <a:lstStyle/>
        <a:p>
          <a:endParaRPr lang="en-US" sz="1800"/>
        </a:p>
      </dgm:t>
    </dgm:pt>
    <dgm:pt modelId="{54593E1B-E60B-4C37-BF9B-92C820ED3FF9}">
      <dgm:prSet phldrT="[Text]" custT="1"/>
      <dgm:spPr/>
      <dgm:t>
        <a:bodyPr/>
        <a:lstStyle/>
        <a:p>
          <a:pPr rtl="1"/>
          <a:r>
            <a:rPr lang="ar-LB" sz="1800" dirty="0"/>
            <a:t>التقييم</a:t>
          </a:r>
          <a:endParaRPr lang="en-US" sz="1800" dirty="0"/>
        </a:p>
      </dgm:t>
    </dgm:pt>
    <dgm:pt modelId="{1608F42F-18CB-49C6-8029-F1ED82850689}" type="parTrans" cxnId="{9507272B-83AF-4A45-9FB0-1EF3ABFFE0B8}">
      <dgm:prSet/>
      <dgm:spPr/>
      <dgm:t>
        <a:bodyPr/>
        <a:lstStyle/>
        <a:p>
          <a:endParaRPr lang="en-US" sz="1800"/>
        </a:p>
      </dgm:t>
    </dgm:pt>
    <dgm:pt modelId="{9F0BBE4A-1BDC-49B5-BB63-3532EDC71C06}" type="sibTrans" cxnId="{9507272B-83AF-4A45-9FB0-1EF3ABFFE0B8}">
      <dgm:prSet/>
      <dgm:spPr/>
      <dgm:t>
        <a:bodyPr/>
        <a:lstStyle/>
        <a:p>
          <a:endParaRPr lang="en-US" sz="1800"/>
        </a:p>
      </dgm:t>
    </dgm:pt>
    <dgm:pt modelId="{2DDD6B61-9F73-4DEA-8C84-A6673F26BA65}" type="pres">
      <dgm:prSet presAssocID="{9A50ED92-8986-4547-965D-EA92F86BA80E}" presName="cycle" presStyleCnt="0">
        <dgm:presLayoutVars>
          <dgm:dir/>
          <dgm:resizeHandles val="exact"/>
        </dgm:presLayoutVars>
      </dgm:prSet>
      <dgm:spPr/>
    </dgm:pt>
    <dgm:pt modelId="{5583F35A-F561-46EF-8265-E70D3937D071}" type="pres">
      <dgm:prSet presAssocID="{1B80C95C-C5C5-4C4A-AE1A-08E2A6D09F96}" presName="node" presStyleLbl="node1" presStyleIdx="0" presStyleCnt="5" custRadScaleRad="99372" custRadScaleInc="0">
        <dgm:presLayoutVars>
          <dgm:bulletEnabled val="1"/>
        </dgm:presLayoutVars>
      </dgm:prSet>
      <dgm:spPr/>
    </dgm:pt>
    <dgm:pt modelId="{4163C5ED-E0A2-44A0-A16B-866BA827254F}" type="pres">
      <dgm:prSet presAssocID="{1B80C95C-C5C5-4C4A-AE1A-08E2A6D09F96}" presName="spNode" presStyleCnt="0"/>
      <dgm:spPr/>
    </dgm:pt>
    <dgm:pt modelId="{8FCA424A-C92E-4F3E-AD69-69D4E764B097}" type="pres">
      <dgm:prSet presAssocID="{6225EDFD-2B0F-431C-BB52-A865D1A370B4}" presName="sibTrans" presStyleLbl="sibTrans1D1" presStyleIdx="0" presStyleCnt="5"/>
      <dgm:spPr/>
    </dgm:pt>
    <dgm:pt modelId="{3D003FF8-E838-4E0F-816E-EF403C138AC7}" type="pres">
      <dgm:prSet presAssocID="{540CAA40-4178-42B1-96FF-C4834586F758}" presName="node" presStyleLbl="node1" presStyleIdx="1" presStyleCnt="5" custRadScaleRad="104982" custRadScaleInc="7237">
        <dgm:presLayoutVars>
          <dgm:bulletEnabled val="1"/>
        </dgm:presLayoutVars>
      </dgm:prSet>
      <dgm:spPr/>
    </dgm:pt>
    <dgm:pt modelId="{6E9DECA0-5D0A-4357-99BD-A3F3310A633A}" type="pres">
      <dgm:prSet presAssocID="{540CAA40-4178-42B1-96FF-C4834586F758}" presName="spNode" presStyleCnt="0"/>
      <dgm:spPr/>
    </dgm:pt>
    <dgm:pt modelId="{B68A225A-5599-4985-8E1B-685EAEA99936}" type="pres">
      <dgm:prSet presAssocID="{C5611925-5A0C-46E1-A8B4-D4CF7FAB4B75}" presName="sibTrans" presStyleLbl="sibTrans1D1" presStyleIdx="1" presStyleCnt="5"/>
      <dgm:spPr/>
    </dgm:pt>
    <dgm:pt modelId="{AB177CEB-6340-46EA-B927-1C424C1110C3}" type="pres">
      <dgm:prSet presAssocID="{BD8A2B9F-8D27-4F0A-9687-D981F2015BF3}" presName="node" presStyleLbl="node1" presStyleIdx="2" presStyleCnt="5">
        <dgm:presLayoutVars>
          <dgm:bulletEnabled val="1"/>
        </dgm:presLayoutVars>
      </dgm:prSet>
      <dgm:spPr/>
    </dgm:pt>
    <dgm:pt modelId="{FE8171C2-DE8E-4781-A7DC-36EB7D82191C}" type="pres">
      <dgm:prSet presAssocID="{BD8A2B9F-8D27-4F0A-9687-D981F2015BF3}" presName="spNode" presStyleCnt="0"/>
      <dgm:spPr/>
    </dgm:pt>
    <dgm:pt modelId="{4FDB387C-FA7F-4ACC-87CD-B68C54693D15}" type="pres">
      <dgm:prSet presAssocID="{258B724C-5B04-40BD-B7CF-56B1EC77ECBA}" presName="sibTrans" presStyleLbl="sibTrans1D1" presStyleIdx="2" presStyleCnt="5"/>
      <dgm:spPr/>
    </dgm:pt>
    <dgm:pt modelId="{C2D5806C-84BB-4267-A2BF-4629F20FCAA4}" type="pres">
      <dgm:prSet presAssocID="{211E88B6-A65A-4675-B59A-3FA51F7745C1}" presName="node" presStyleLbl="node1" presStyleIdx="3" presStyleCnt="5">
        <dgm:presLayoutVars>
          <dgm:bulletEnabled val="1"/>
        </dgm:presLayoutVars>
      </dgm:prSet>
      <dgm:spPr/>
    </dgm:pt>
    <dgm:pt modelId="{AB3A8C8D-D619-4157-867B-91B43B25F6A6}" type="pres">
      <dgm:prSet presAssocID="{211E88B6-A65A-4675-B59A-3FA51F7745C1}" presName="spNode" presStyleCnt="0"/>
      <dgm:spPr/>
    </dgm:pt>
    <dgm:pt modelId="{F15FE988-0D64-468B-B1E6-7B1D6F8AE194}" type="pres">
      <dgm:prSet presAssocID="{083E1D52-A99C-4620-B763-2137742273D8}" presName="sibTrans" presStyleLbl="sibTrans1D1" presStyleIdx="3" presStyleCnt="5"/>
      <dgm:spPr/>
    </dgm:pt>
    <dgm:pt modelId="{9CE6FFEF-254F-4931-ABC8-00CD644A3450}" type="pres">
      <dgm:prSet presAssocID="{54593E1B-E60B-4C37-BF9B-92C820ED3FF9}" presName="node" presStyleLbl="node1" presStyleIdx="4" presStyleCnt="5" custRadScaleRad="105799" custRadScaleInc="2428">
        <dgm:presLayoutVars>
          <dgm:bulletEnabled val="1"/>
        </dgm:presLayoutVars>
      </dgm:prSet>
      <dgm:spPr/>
    </dgm:pt>
    <dgm:pt modelId="{B2074774-93AA-4B0D-A4EF-1F38B28423E2}" type="pres">
      <dgm:prSet presAssocID="{54593E1B-E60B-4C37-BF9B-92C820ED3FF9}" presName="spNode" presStyleCnt="0"/>
      <dgm:spPr/>
    </dgm:pt>
    <dgm:pt modelId="{671C7502-D3CF-4B5B-9ED8-A1FA8DED0B75}" type="pres">
      <dgm:prSet presAssocID="{9F0BBE4A-1BDC-49B5-BB63-3532EDC71C06}" presName="sibTrans" presStyleLbl="sibTrans1D1" presStyleIdx="4" presStyleCnt="5"/>
      <dgm:spPr/>
    </dgm:pt>
  </dgm:ptLst>
  <dgm:cxnLst>
    <dgm:cxn modelId="{532FD40B-AAC9-412F-A5F6-E3A09692DD3F}" type="presOf" srcId="{1B80C95C-C5C5-4C4A-AE1A-08E2A6D09F96}" destId="{5583F35A-F561-46EF-8265-E70D3937D071}" srcOrd="0" destOrd="0" presId="urn:microsoft.com/office/officeart/2005/8/layout/cycle5"/>
    <dgm:cxn modelId="{D56FAC10-77C2-49A3-BC17-04612CB80DC2}" srcId="{9A50ED92-8986-4547-965D-EA92F86BA80E}" destId="{540CAA40-4178-42B1-96FF-C4834586F758}" srcOrd="1" destOrd="0" parTransId="{FEEF124D-E0C3-4589-AFB5-05C339973262}" sibTransId="{C5611925-5A0C-46E1-A8B4-D4CF7FAB4B75}"/>
    <dgm:cxn modelId="{9507272B-83AF-4A45-9FB0-1EF3ABFFE0B8}" srcId="{9A50ED92-8986-4547-965D-EA92F86BA80E}" destId="{54593E1B-E60B-4C37-BF9B-92C820ED3FF9}" srcOrd="4" destOrd="0" parTransId="{1608F42F-18CB-49C6-8029-F1ED82850689}" sibTransId="{9F0BBE4A-1BDC-49B5-BB63-3532EDC71C06}"/>
    <dgm:cxn modelId="{58B5273E-AA45-494C-98AF-4F153E8F2F3A}" type="presOf" srcId="{BD8A2B9F-8D27-4F0A-9687-D981F2015BF3}" destId="{AB177CEB-6340-46EA-B927-1C424C1110C3}" srcOrd="0" destOrd="0" presId="urn:microsoft.com/office/officeart/2005/8/layout/cycle5"/>
    <dgm:cxn modelId="{21C4D962-8CB8-4B25-B1F7-D0F2F8520CAC}" srcId="{9A50ED92-8986-4547-965D-EA92F86BA80E}" destId="{211E88B6-A65A-4675-B59A-3FA51F7745C1}" srcOrd="3" destOrd="0" parTransId="{20A3FE15-40F1-4AF5-B14D-910727B1271D}" sibTransId="{083E1D52-A99C-4620-B763-2137742273D8}"/>
    <dgm:cxn modelId="{392B1444-1D75-483C-9F0D-F47FD3D14C9D}" type="presOf" srcId="{54593E1B-E60B-4C37-BF9B-92C820ED3FF9}" destId="{9CE6FFEF-254F-4931-ABC8-00CD644A3450}" srcOrd="0" destOrd="0" presId="urn:microsoft.com/office/officeart/2005/8/layout/cycle5"/>
    <dgm:cxn modelId="{9960E26C-1C7E-430B-8815-C5D4096C81CB}" type="presOf" srcId="{258B724C-5B04-40BD-B7CF-56B1EC77ECBA}" destId="{4FDB387C-FA7F-4ACC-87CD-B68C54693D15}" srcOrd="0" destOrd="0" presId="urn:microsoft.com/office/officeart/2005/8/layout/cycle5"/>
    <dgm:cxn modelId="{27AEB54E-D28B-4A5D-A331-B92731A54AC8}" type="presOf" srcId="{211E88B6-A65A-4675-B59A-3FA51F7745C1}" destId="{C2D5806C-84BB-4267-A2BF-4629F20FCAA4}" srcOrd="0" destOrd="0" presId="urn:microsoft.com/office/officeart/2005/8/layout/cycle5"/>
    <dgm:cxn modelId="{E185C282-0695-494E-8F5B-A1C4346E7DF9}" type="presOf" srcId="{540CAA40-4178-42B1-96FF-C4834586F758}" destId="{3D003FF8-E838-4E0F-816E-EF403C138AC7}" srcOrd="0" destOrd="0" presId="urn:microsoft.com/office/officeart/2005/8/layout/cycle5"/>
    <dgm:cxn modelId="{3C73F9AE-D6FD-42D7-81C2-FFFDCCA6A852}" srcId="{9A50ED92-8986-4547-965D-EA92F86BA80E}" destId="{BD8A2B9F-8D27-4F0A-9687-D981F2015BF3}" srcOrd="2" destOrd="0" parTransId="{0C829F38-0D5A-477F-8DF9-F7A9987E1E5C}" sibTransId="{258B724C-5B04-40BD-B7CF-56B1EC77ECBA}"/>
    <dgm:cxn modelId="{D00D5EB6-D783-4CB0-87E7-3B3A35092A56}" type="presOf" srcId="{6225EDFD-2B0F-431C-BB52-A865D1A370B4}" destId="{8FCA424A-C92E-4F3E-AD69-69D4E764B097}" srcOrd="0" destOrd="0" presId="urn:microsoft.com/office/officeart/2005/8/layout/cycle5"/>
    <dgm:cxn modelId="{30C3AAC2-64EB-4582-B654-4A074F47365F}" srcId="{9A50ED92-8986-4547-965D-EA92F86BA80E}" destId="{1B80C95C-C5C5-4C4A-AE1A-08E2A6D09F96}" srcOrd="0" destOrd="0" parTransId="{D0B755AB-BBB9-49DA-988A-D7598D38F122}" sibTransId="{6225EDFD-2B0F-431C-BB52-A865D1A370B4}"/>
    <dgm:cxn modelId="{8AD43DC8-E8C8-4AF8-A2D1-001411139FCA}" type="presOf" srcId="{C5611925-5A0C-46E1-A8B4-D4CF7FAB4B75}" destId="{B68A225A-5599-4985-8E1B-685EAEA99936}" srcOrd="0" destOrd="0" presId="urn:microsoft.com/office/officeart/2005/8/layout/cycle5"/>
    <dgm:cxn modelId="{345588CF-A0DD-4CAB-B2DE-983ABAC5ADD0}" type="presOf" srcId="{9F0BBE4A-1BDC-49B5-BB63-3532EDC71C06}" destId="{671C7502-D3CF-4B5B-9ED8-A1FA8DED0B75}" srcOrd="0" destOrd="0" presId="urn:microsoft.com/office/officeart/2005/8/layout/cycle5"/>
    <dgm:cxn modelId="{1416FCD2-0507-4A61-9E1E-7F5D63EA5D31}" type="presOf" srcId="{9A50ED92-8986-4547-965D-EA92F86BA80E}" destId="{2DDD6B61-9F73-4DEA-8C84-A6673F26BA65}" srcOrd="0" destOrd="0" presId="urn:microsoft.com/office/officeart/2005/8/layout/cycle5"/>
    <dgm:cxn modelId="{639412F6-7716-4C12-8B28-DCC22803F2C6}" type="presOf" srcId="{083E1D52-A99C-4620-B763-2137742273D8}" destId="{F15FE988-0D64-468B-B1E6-7B1D6F8AE194}" srcOrd="0" destOrd="0" presId="urn:microsoft.com/office/officeart/2005/8/layout/cycle5"/>
    <dgm:cxn modelId="{31B2D584-33E4-4188-8143-F69052DEF56A}" type="presParOf" srcId="{2DDD6B61-9F73-4DEA-8C84-A6673F26BA65}" destId="{5583F35A-F561-46EF-8265-E70D3937D071}" srcOrd="0" destOrd="0" presId="urn:microsoft.com/office/officeart/2005/8/layout/cycle5"/>
    <dgm:cxn modelId="{0F737EDB-C1BD-49D8-8325-DFCC4BA8B031}" type="presParOf" srcId="{2DDD6B61-9F73-4DEA-8C84-A6673F26BA65}" destId="{4163C5ED-E0A2-44A0-A16B-866BA827254F}" srcOrd="1" destOrd="0" presId="urn:microsoft.com/office/officeart/2005/8/layout/cycle5"/>
    <dgm:cxn modelId="{934114DC-E3B3-4199-AEF9-55751ABE9CEC}" type="presParOf" srcId="{2DDD6B61-9F73-4DEA-8C84-A6673F26BA65}" destId="{8FCA424A-C92E-4F3E-AD69-69D4E764B097}" srcOrd="2" destOrd="0" presId="urn:microsoft.com/office/officeart/2005/8/layout/cycle5"/>
    <dgm:cxn modelId="{5A9D4BB8-A52B-415A-9ADE-22D07A1FA798}" type="presParOf" srcId="{2DDD6B61-9F73-4DEA-8C84-A6673F26BA65}" destId="{3D003FF8-E838-4E0F-816E-EF403C138AC7}" srcOrd="3" destOrd="0" presId="urn:microsoft.com/office/officeart/2005/8/layout/cycle5"/>
    <dgm:cxn modelId="{D805EF69-A92D-47B8-ADF7-8FFAFDAF1988}" type="presParOf" srcId="{2DDD6B61-9F73-4DEA-8C84-A6673F26BA65}" destId="{6E9DECA0-5D0A-4357-99BD-A3F3310A633A}" srcOrd="4" destOrd="0" presId="urn:microsoft.com/office/officeart/2005/8/layout/cycle5"/>
    <dgm:cxn modelId="{1B8C4CD5-AC3A-43BB-9ACF-E225D7A4E8FD}" type="presParOf" srcId="{2DDD6B61-9F73-4DEA-8C84-A6673F26BA65}" destId="{B68A225A-5599-4985-8E1B-685EAEA99936}" srcOrd="5" destOrd="0" presId="urn:microsoft.com/office/officeart/2005/8/layout/cycle5"/>
    <dgm:cxn modelId="{52A7928F-8E9F-4C7B-A952-5B78E29F0BDB}" type="presParOf" srcId="{2DDD6B61-9F73-4DEA-8C84-A6673F26BA65}" destId="{AB177CEB-6340-46EA-B927-1C424C1110C3}" srcOrd="6" destOrd="0" presId="urn:microsoft.com/office/officeart/2005/8/layout/cycle5"/>
    <dgm:cxn modelId="{F9DDCE9F-28C8-4C2B-AF70-E61A8D0A154B}" type="presParOf" srcId="{2DDD6B61-9F73-4DEA-8C84-A6673F26BA65}" destId="{FE8171C2-DE8E-4781-A7DC-36EB7D82191C}" srcOrd="7" destOrd="0" presId="urn:microsoft.com/office/officeart/2005/8/layout/cycle5"/>
    <dgm:cxn modelId="{42338D4B-C249-4902-9033-2C019B66ED02}" type="presParOf" srcId="{2DDD6B61-9F73-4DEA-8C84-A6673F26BA65}" destId="{4FDB387C-FA7F-4ACC-87CD-B68C54693D15}" srcOrd="8" destOrd="0" presId="urn:microsoft.com/office/officeart/2005/8/layout/cycle5"/>
    <dgm:cxn modelId="{E0FDB92D-C405-49F9-A5E2-E0579A93CE29}" type="presParOf" srcId="{2DDD6B61-9F73-4DEA-8C84-A6673F26BA65}" destId="{C2D5806C-84BB-4267-A2BF-4629F20FCAA4}" srcOrd="9" destOrd="0" presId="urn:microsoft.com/office/officeart/2005/8/layout/cycle5"/>
    <dgm:cxn modelId="{1681DC64-2BEB-4A8E-8975-6CB99854EDC4}" type="presParOf" srcId="{2DDD6B61-9F73-4DEA-8C84-A6673F26BA65}" destId="{AB3A8C8D-D619-4157-867B-91B43B25F6A6}" srcOrd="10" destOrd="0" presId="urn:microsoft.com/office/officeart/2005/8/layout/cycle5"/>
    <dgm:cxn modelId="{33222266-D4C5-4FE2-8AAD-B0A78AD2AC11}" type="presParOf" srcId="{2DDD6B61-9F73-4DEA-8C84-A6673F26BA65}" destId="{F15FE988-0D64-468B-B1E6-7B1D6F8AE194}" srcOrd="11" destOrd="0" presId="urn:microsoft.com/office/officeart/2005/8/layout/cycle5"/>
    <dgm:cxn modelId="{B9951AC2-6D18-4765-B1F5-2C3E65018456}" type="presParOf" srcId="{2DDD6B61-9F73-4DEA-8C84-A6673F26BA65}" destId="{9CE6FFEF-254F-4931-ABC8-00CD644A3450}" srcOrd="12" destOrd="0" presId="urn:microsoft.com/office/officeart/2005/8/layout/cycle5"/>
    <dgm:cxn modelId="{B10BB8AC-F93A-4B3C-8C0B-E324890B9CCF}" type="presParOf" srcId="{2DDD6B61-9F73-4DEA-8C84-A6673F26BA65}" destId="{B2074774-93AA-4B0D-A4EF-1F38B28423E2}" srcOrd="13" destOrd="0" presId="urn:microsoft.com/office/officeart/2005/8/layout/cycle5"/>
    <dgm:cxn modelId="{2B838458-5750-470B-BEFD-2D7B15B953B9}" type="presParOf" srcId="{2DDD6B61-9F73-4DEA-8C84-A6673F26BA65}" destId="{671C7502-D3CF-4B5B-9ED8-A1FA8DED0B75}"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A7D7F3-D9D6-471E-9236-059E8927E698}" type="doc">
      <dgm:prSet loTypeId="urn:microsoft.com/office/officeart/2005/8/layout/hProcess4" loCatId="process" qsTypeId="urn:microsoft.com/office/officeart/2005/8/quickstyle/simple1" qsCatId="simple" csTypeId="urn:microsoft.com/office/officeart/2005/8/colors/colorful5" csCatId="colorful" phldr="1"/>
      <dgm:spPr/>
    </dgm:pt>
    <dgm:pt modelId="{57B3D6E1-C74C-4FDF-8E39-F023CE8E0080}">
      <dgm:prSet phldrT="[Text]"/>
      <dgm:spPr/>
      <dgm:t>
        <a:bodyPr/>
        <a:lstStyle/>
        <a:p>
          <a:r>
            <a:rPr lang="en-US" dirty="0"/>
            <a:t>Strategic aims</a:t>
          </a:r>
        </a:p>
      </dgm:t>
    </dgm:pt>
    <dgm:pt modelId="{5B46D228-7AAB-45E2-8825-A83934F5E330}" type="parTrans" cxnId="{F2A4FC59-5C81-46C7-A4C8-6AF513FEE571}">
      <dgm:prSet/>
      <dgm:spPr/>
      <dgm:t>
        <a:bodyPr/>
        <a:lstStyle/>
        <a:p>
          <a:endParaRPr lang="en-US"/>
        </a:p>
      </dgm:t>
    </dgm:pt>
    <dgm:pt modelId="{0AF76728-18DD-4EF8-8ABA-00554CB34941}" type="sibTrans" cxnId="{F2A4FC59-5C81-46C7-A4C8-6AF513FEE571}">
      <dgm:prSet/>
      <dgm:spPr/>
      <dgm:t>
        <a:bodyPr/>
        <a:lstStyle/>
        <a:p>
          <a:endParaRPr lang="en-US"/>
        </a:p>
      </dgm:t>
    </dgm:pt>
    <dgm:pt modelId="{864E1F45-A327-4C0F-9FA2-E6D8C1787DB0}">
      <dgm:prSet phldrT="[Text]"/>
      <dgm:spPr/>
      <dgm:t>
        <a:bodyPr/>
        <a:lstStyle/>
        <a:p>
          <a:r>
            <a:rPr lang="en-US" dirty="0"/>
            <a:t>Objectives</a:t>
          </a:r>
        </a:p>
      </dgm:t>
    </dgm:pt>
    <dgm:pt modelId="{3C69F570-C8C9-4EF3-B608-D8F59C4CCCA3}" type="parTrans" cxnId="{1760D156-87BE-4397-AC2D-771F099A902A}">
      <dgm:prSet/>
      <dgm:spPr/>
      <dgm:t>
        <a:bodyPr/>
        <a:lstStyle/>
        <a:p>
          <a:endParaRPr lang="en-US"/>
        </a:p>
      </dgm:t>
    </dgm:pt>
    <dgm:pt modelId="{00E33518-4AC6-4EFD-BAE6-24C410E189E6}" type="sibTrans" cxnId="{1760D156-87BE-4397-AC2D-771F099A902A}">
      <dgm:prSet/>
      <dgm:spPr/>
      <dgm:t>
        <a:bodyPr/>
        <a:lstStyle/>
        <a:p>
          <a:endParaRPr lang="en-US"/>
        </a:p>
      </dgm:t>
    </dgm:pt>
    <dgm:pt modelId="{3CAC9105-37F0-4963-B1CD-8A015CAD96EA}">
      <dgm:prSet phldrT="[Text]"/>
      <dgm:spPr>
        <a:solidFill>
          <a:srgbClr val="036977"/>
        </a:solidFill>
      </dgm:spPr>
      <dgm:t>
        <a:bodyPr/>
        <a:lstStyle/>
        <a:p>
          <a:r>
            <a:rPr lang="en-US" dirty="0"/>
            <a:t>Activities</a:t>
          </a:r>
        </a:p>
      </dgm:t>
    </dgm:pt>
    <dgm:pt modelId="{7C601C51-BFF9-452C-A2F2-3986C95C579C}" type="parTrans" cxnId="{ACCA6531-1FC6-449D-AF65-5602E680840D}">
      <dgm:prSet/>
      <dgm:spPr/>
      <dgm:t>
        <a:bodyPr/>
        <a:lstStyle/>
        <a:p>
          <a:endParaRPr lang="en-US"/>
        </a:p>
      </dgm:t>
    </dgm:pt>
    <dgm:pt modelId="{076EE00D-8DC6-4E57-9FE4-C3DC9B827CF9}" type="sibTrans" cxnId="{ACCA6531-1FC6-449D-AF65-5602E680840D}">
      <dgm:prSet/>
      <dgm:spPr/>
      <dgm:t>
        <a:bodyPr/>
        <a:lstStyle/>
        <a:p>
          <a:endParaRPr lang="en-US"/>
        </a:p>
      </dgm:t>
    </dgm:pt>
    <dgm:pt modelId="{81ED0435-CD0B-431D-B217-2AEE0C252E39}">
      <dgm:prSet/>
      <dgm:spPr/>
      <dgm:t>
        <a:bodyPr/>
        <a:lstStyle/>
        <a:p>
          <a:endParaRPr lang="en-US" dirty="0"/>
        </a:p>
      </dgm:t>
    </dgm:pt>
    <dgm:pt modelId="{32E5BBA9-6448-43A0-8981-E12B45EF8BC3}" type="parTrans" cxnId="{5E92B355-D804-4A03-B615-DC0E807B1C5A}">
      <dgm:prSet/>
      <dgm:spPr/>
      <dgm:t>
        <a:bodyPr/>
        <a:lstStyle/>
        <a:p>
          <a:endParaRPr lang="en-US"/>
        </a:p>
      </dgm:t>
    </dgm:pt>
    <dgm:pt modelId="{DCF6C61D-9374-48CF-A0CC-DA676F719E28}" type="sibTrans" cxnId="{5E92B355-D804-4A03-B615-DC0E807B1C5A}">
      <dgm:prSet/>
      <dgm:spPr/>
      <dgm:t>
        <a:bodyPr/>
        <a:lstStyle/>
        <a:p>
          <a:endParaRPr lang="en-US"/>
        </a:p>
      </dgm:t>
    </dgm:pt>
    <dgm:pt modelId="{521416F5-10A8-4BCF-ABD2-3540ECA251E7}" type="pres">
      <dgm:prSet presAssocID="{10A7D7F3-D9D6-471E-9236-059E8927E698}" presName="Name0" presStyleCnt="0">
        <dgm:presLayoutVars>
          <dgm:dir/>
          <dgm:animLvl val="lvl"/>
          <dgm:resizeHandles val="exact"/>
        </dgm:presLayoutVars>
      </dgm:prSet>
      <dgm:spPr/>
    </dgm:pt>
    <dgm:pt modelId="{70B19CE1-5299-4292-AF66-E39435B9012B}" type="pres">
      <dgm:prSet presAssocID="{10A7D7F3-D9D6-471E-9236-059E8927E698}" presName="tSp" presStyleCnt="0"/>
      <dgm:spPr/>
    </dgm:pt>
    <dgm:pt modelId="{DF77B736-F403-4791-A0C5-54AA02377E12}" type="pres">
      <dgm:prSet presAssocID="{10A7D7F3-D9D6-471E-9236-059E8927E698}" presName="bSp" presStyleCnt="0"/>
      <dgm:spPr/>
    </dgm:pt>
    <dgm:pt modelId="{BBD3408B-9AE9-4CDB-BA5C-0E1CF03277DD}" type="pres">
      <dgm:prSet presAssocID="{10A7D7F3-D9D6-471E-9236-059E8927E698}" presName="process" presStyleCnt="0"/>
      <dgm:spPr/>
    </dgm:pt>
    <dgm:pt modelId="{00BAD0D7-3F7F-4DF5-A209-1A1D78FB3E9C}" type="pres">
      <dgm:prSet presAssocID="{57B3D6E1-C74C-4FDF-8E39-F023CE8E0080}" presName="composite1" presStyleCnt="0"/>
      <dgm:spPr/>
    </dgm:pt>
    <dgm:pt modelId="{D6ACACFA-88C9-4B35-BF1D-3DFCF8CC5CE4}" type="pres">
      <dgm:prSet presAssocID="{57B3D6E1-C74C-4FDF-8E39-F023CE8E0080}" presName="dummyNode1" presStyleLbl="node1" presStyleIdx="0" presStyleCnt="3"/>
      <dgm:spPr/>
    </dgm:pt>
    <dgm:pt modelId="{9F94F326-B06D-4FC1-BD73-47FF62AA2514}" type="pres">
      <dgm:prSet presAssocID="{57B3D6E1-C74C-4FDF-8E39-F023CE8E0080}" presName="childNode1" presStyleLbl="bgAcc1" presStyleIdx="0" presStyleCnt="3">
        <dgm:presLayoutVars>
          <dgm:bulletEnabled val="1"/>
        </dgm:presLayoutVars>
      </dgm:prSet>
      <dgm:spPr/>
    </dgm:pt>
    <dgm:pt modelId="{B8B4F6EC-47C0-4498-976F-FDA2A0A98ED9}" type="pres">
      <dgm:prSet presAssocID="{57B3D6E1-C74C-4FDF-8E39-F023CE8E0080}" presName="childNode1tx" presStyleLbl="bgAcc1" presStyleIdx="0" presStyleCnt="3">
        <dgm:presLayoutVars>
          <dgm:bulletEnabled val="1"/>
        </dgm:presLayoutVars>
      </dgm:prSet>
      <dgm:spPr/>
    </dgm:pt>
    <dgm:pt modelId="{76A2B60C-6AE3-4E51-84AF-98ED5E3ECE47}" type="pres">
      <dgm:prSet presAssocID="{57B3D6E1-C74C-4FDF-8E39-F023CE8E0080}" presName="parentNode1" presStyleLbl="node1" presStyleIdx="0" presStyleCnt="3">
        <dgm:presLayoutVars>
          <dgm:chMax val="1"/>
          <dgm:bulletEnabled val="1"/>
        </dgm:presLayoutVars>
      </dgm:prSet>
      <dgm:spPr/>
    </dgm:pt>
    <dgm:pt modelId="{9B79C52C-AA6E-4568-8F43-5D47129CC0E2}" type="pres">
      <dgm:prSet presAssocID="{57B3D6E1-C74C-4FDF-8E39-F023CE8E0080}" presName="connSite1" presStyleCnt="0"/>
      <dgm:spPr/>
    </dgm:pt>
    <dgm:pt modelId="{9B462617-9C2C-4C10-B2D5-DCD0418F9D93}" type="pres">
      <dgm:prSet presAssocID="{0AF76728-18DD-4EF8-8ABA-00554CB34941}" presName="Name9" presStyleLbl="sibTrans2D1" presStyleIdx="0" presStyleCnt="2"/>
      <dgm:spPr/>
    </dgm:pt>
    <dgm:pt modelId="{BF99209F-350A-4F7B-AFFE-99AF197041DC}" type="pres">
      <dgm:prSet presAssocID="{864E1F45-A327-4C0F-9FA2-E6D8C1787DB0}" presName="composite2" presStyleCnt="0"/>
      <dgm:spPr/>
    </dgm:pt>
    <dgm:pt modelId="{0C61C51F-4CC9-487B-80E0-CB15A2CEB933}" type="pres">
      <dgm:prSet presAssocID="{864E1F45-A327-4C0F-9FA2-E6D8C1787DB0}" presName="dummyNode2" presStyleLbl="node1" presStyleIdx="0" presStyleCnt="3"/>
      <dgm:spPr/>
    </dgm:pt>
    <dgm:pt modelId="{A5671CB0-C0A1-4153-BAE7-2618D51AE40A}" type="pres">
      <dgm:prSet presAssocID="{864E1F45-A327-4C0F-9FA2-E6D8C1787DB0}" presName="childNode2" presStyleLbl="bgAcc1" presStyleIdx="1" presStyleCnt="3">
        <dgm:presLayoutVars>
          <dgm:bulletEnabled val="1"/>
        </dgm:presLayoutVars>
      </dgm:prSet>
      <dgm:spPr/>
    </dgm:pt>
    <dgm:pt modelId="{B16AFBDC-74A4-43D4-8D0E-9667743AD86B}" type="pres">
      <dgm:prSet presAssocID="{864E1F45-A327-4C0F-9FA2-E6D8C1787DB0}" presName="childNode2tx" presStyleLbl="bgAcc1" presStyleIdx="1" presStyleCnt="3">
        <dgm:presLayoutVars>
          <dgm:bulletEnabled val="1"/>
        </dgm:presLayoutVars>
      </dgm:prSet>
      <dgm:spPr/>
    </dgm:pt>
    <dgm:pt modelId="{ABA2B3F3-CA44-47AB-809B-B74562BD0EF8}" type="pres">
      <dgm:prSet presAssocID="{864E1F45-A327-4C0F-9FA2-E6D8C1787DB0}" presName="parentNode2" presStyleLbl="node1" presStyleIdx="1" presStyleCnt="3">
        <dgm:presLayoutVars>
          <dgm:chMax val="0"/>
          <dgm:bulletEnabled val="1"/>
        </dgm:presLayoutVars>
      </dgm:prSet>
      <dgm:spPr/>
    </dgm:pt>
    <dgm:pt modelId="{5B97265A-7DB1-43D5-B6BF-11F5F75E9986}" type="pres">
      <dgm:prSet presAssocID="{864E1F45-A327-4C0F-9FA2-E6D8C1787DB0}" presName="connSite2" presStyleCnt="0"/>
      <dgm:spPr/>
    </dgm:pt>
    <dgm:pt modelId="{4F96B518-EEFF-4982-8CDC-BF98F48A8A65}" type="pres">
      <dgm:prSet presAssocID="{00E33518-4AC6-4EFD-BAE6-24C410E189E6}" presName="Name18" presStyleLbl="sibTrans2D1" presStyleIdx="1" presStyleCnt="2"/>
      <dgm:spPr/>
    </dgm:pt>
    <dgm:pt modelId="{836D522F-C80F-4F96-BE20-1F910AFFB2E1}" type="pres">
      <dgm:prSet presAssocID="{3CAC9105-37F0-4963-B1CD-8A015CAD96EA}" presName="composite1" presStyleCnt="0"/>
      <dgm:spPr/>
    </dgm:pt>
    <dgm:pt modelId="{179C0A1E-AABC-4D98-AF4E-C32271AC5A50}" type="pres">
      <dgm:prSet presAssocID="{3CAC9105-37F0-4963-B1CD-8A015CAD96EA}" presName="dummyNode1" presStyleLbl="node1" presStyleIdx="1" presStyleCnt="3"/>
      <dgm:spPr/>
    </dgm:pt>
    <dgm:pt modelId="{BABAA4FA-1633-4959-BB71-707687E2FFF6}" type="pres">
      <dgm:prSet presAssocID="{3CAC9105-37F0-4963-B1CD-8A015CAD96EA}" presName="childNode1" presStyleLbl="bgAcc1" presStyleIdx="2" presStyleCnt="3">
        <dgm:presLayoutVars>
          <dgm:bulletEnabled val="1"/>
        </dgm:presLayoutVars>
      </dgm:prSet>
      <dgm:spPr/>
    </dgm:pt>
    <dgm:pt modelId="{75E747E4-6202-4E8F-8F7C-150DEA4E50CB}" type="pres">
      <dgm:prSet presAssocID="{3CAC9105-37F0-4963-B1CD-8A015CAD96EA}" presName="childNode1tx" presStyleLbl="bgAcc1" presStyleIdx="2" presStyleCnt="3">
        <dgm:presLayoutVars>
          <dgm:bulletEnabled val="1"/>
        </dgm:presLayoutVars>
      </dgm:prSet>
      <dgm:spPr/>
    </dgm:pt>
    <dgm:pt modelId="{12A28549-986B-4FF8-9AE5-C422513F4DCB}" type="pres">
      <dgm:prSet presAssocID="{3CAC9105-37F0-4963-B1CD-8A015CAD96EA}" presName="parentNode1" presStyleLbl="node1" presStyleIdx="2" presStyleCnt="3">
        <dgm:presLayoutVars>
          <dgm:chMax val="1"/>
          <dgm:bulletEnabled val="1"/>
        </dgm:presLayoutVars>
      </dgm:prSet>
      <dgm:spPr/>
    </dgm:pt>
    <dgm:pt modelId="{B9D2A56B-8A67-4567-86AB-11905DEF81F5}" type="pres">
      <dgm:prSet presAssocID="{3CAC9105-37F0-4963-B1CD-8A015CAD96EA}" presName="connSite1" presStyleCnt="0"/>
      <dgm:spPr/>
    </dgm:pt>
  </dgm:ptLst>
  <dgm:cxnLst>
    <dgm:cxn modelId="{E9C39B17-2C23-4A20-8214-5E827024812A}" type="presOf" srcId="{3CAC9105-37F0-4963-B1CD-8A015CAD96EA}" destId="{12A28549-986B-4FF8-9AE5-C422513F4DCB}" srcOrd="0" destOrd="0" presId="urn:microsoft.com/office/officeart/2005/8/layout/hProcess4"/>
    <dgm:cxn modelId="{DEB87327-0732-4CCD-B479-C45CF74EE057}" type="presOf" srcId="{00E33518-4AC6-4EFD-BAE6-24C410E189E6}" destId="{4F96B518-EEFF-4982-8CDC-BF98F48A8A65}" srcOrd="0" destOrd="0" presId="urn:microsoft.com/office/officeart/2005/8/layout/hProcess4"/>
    <dgm:cxn modelId="{ACCA6531-1FC6-449D-AF65-5602E680840D}" srcId="{10A7D7F3-D9D6-471E-9236-059E8927E698}" destId="{3CAC9105-37F0-4963-B1CD-8A015CAD96EA}" srcOrd="2" destOrd="0" parTransId="{7C601C51-BFF9-452C-A2F2-3986C95C579C}" sibTransId="{076EE00D-8DC6-4E57-9FE4-C3DC9B827CF9}"/>
    <dgm:cxn modelId="{C3B43C3E-8BE2-4FDA-9984-D49EB189D8B6}" type="presOf" srcId="{57B3D6E1-C74C-4FDF-8E39-F023CE8E0080}" destId="{76A2B60C-6AE3-4E51-84AF-98ED5E3ECE47}" srcOrd="0" destOrd="0" presId="urn:microsoft.com/office/officeart/2005/8/layout/hProcess4"/>
    <dgm:cxn modelId="{6BCD5B65-FC2A-461D-B713-5F0FB36ADE7B}" type="presOf" srcId="{10A7D7F3-D9D6-471E-9236-059E8927E698}" destId="{521416F5-10A8-4BCF-ABD2-3540ECA251E7}" srcOrd="0" destOrd="0" presId="urn:microsoft.com/office/officeart/2005/8/layout/hProcess4"/>
    <dgm:cxn modelId="{DD5F4452-D9B2-4337-A43A-7551B43D712C}" type="presOf" srcId="{81ED0435-CD0B-431D-B217-2AEE0C252E39}" destId="{B8B4F6EC-47C0-4498-976F-FDA2A0A98ED9}" srcOrd="1" destOrd="0" presId="urn:microsoft.com/office/officeart/2005/8/layout/hProcess4"/>
    <dgm:cxn modelId="{5E92B355-D804-4A03-B615-DC0E807B1C5A}" srcId="{57B3D6E1-C74C-4FDF-8E39-F023CE8E0080}" destId="{81ED0435-CD0B-431D-B217-2AEE0C252E39}" srcOrd="0" destOrd="0" parTransId="{32E5BBA9-6448-43A0-8981-E12B45EF8BC3}" sibTransId="{DCF6C61D-9374-48CF-A0CC-DA676F719E28}"/>
    <dgm:cxn modelId="{9588E175-8FCD-40A4-93BF-6B57C8496F87}" type="presOf" srcId="{0AF76728-18DD-4EF8-8ABA-00554CB34941}" destId="{9B462617-9C2C-4C10-B2D5-DCD0418F9D93}" srcOrd="0" destOrd="0" presId="urn:microsoft.com/office/officeart/2005/8/layout/hProcess4"/>
    <dgm:cxn modelId="{AC815476-2C96-4236-90CA-5D970A767ED4}" type="presOf" srcId="{864E1F45-A327-4C0F-9FA2-E6D8C1787DB0}" destId="{ABA2B3F3-CA44-47AB-809B-B74562BD0EF8}" srcOrd="0" destOrd="0" presId="urn:microsoft.com/office/officeart/2005/8/layout/hProcess4"/>
    <dgm:cxn modelId="{1760D156-87BE-4397-AC2D-771F099A902A}" srcId="{10A7D7F3-D9D6-471E-9236-059E8927E698}" destId="{864E1F45-A327-4C0F-9FA2-E6D8C1787DB0}" srcOrd="1" destOrd="0" parTransId="{3C69F570-C8C9-4EF3-B608-D8F59C4CCCA3}" sibTransId="{00E33518-4AC6-4EFD-BAE6-24C410E189E6}"/>
    <dgm:cxn modelId="{F2A4FC59-5C81-46C7-A4C8-6AF513FEE571}" srcId="{10A7D7F3-D9D6-471E-9236-059E8927E698}" destId="{57B3D6E1-C74C-4FDF-8E39-F023CE8E0080}" srcOrd="0" destOrd="0" parTransId="{5B46D228-7AAB-45E2-8825-A83934F5E330}" sibTransId="{0AF76728-18DD-4EF8-8ABA-00554CB34941}"/>
    <dgm:cxn modelId="{7D570EA4-EAC2-4DA1-9104-706CBA2F31A0}" type="presOf" srcId="{81ED0435-CD0B-431D-B217-2AEE0C252E39}" destId="{9F94F326-B06D-4FC1-BD73-47FF62AA2514}" srcOrd="0" destOrd="0" presId="urn:microsoft.com/office/officeart/2005/8/layout/hProcess4"/>
    <dgm:cxn modelId="{58FC04C0-4953-4365-9E4C-DBFF724E3156}" type="presParOf" srcId="{521416F5-10A8-4BCF-ABD2-3540ECA251E7}" destId="{70B19CE1-5299-4292-AF66-E39435B9012B}" srcOrd="0" destOrd="0" presId="urn:microsoft.com/office/officeart/2005/8/layout/hProcess4"/>
    <dgm:cxn modelId="{F1674665-7EAD-4982-BB00-1EBA15B934DE}" type="presParOf" srcId="{521416F5-10A8-4BCF-ABD2-3540ECA251E7}" destId="{DF77B736-F403-4791-A0C5-54AA02377E12}" srcOrd="1" destOrd="0" presId="urn:microsoft.com/office/officeart/2005/8/layout/hProcess4"/>
    <dgm:cxn modelId="{4DB4CF67-FABF-4424-BDC1-7C2984B47192}" type="presParOf" srcId="{521416F5-10A8-4BCF-ABD2-3540ECA251E7}" destId="{BBD3408B-9AE9-4CDB-BA5C-0E1CF03277DD}" srcOrd="2" destOrd="0" presId="urn:microsoft.com/office/officeart/2005/8/layout/hProcess4"/>
    <dgm:cxn modelId="{9B1D910F-A077-462C-B67D-037EC66710A1}" type="presParOf" srcId="{BBD3408B-9AE9-4CDB-BA5C-0E1CF03277DD}" destId="{00BAD0D7-3F7F-4DF5-A209-1A1D78FB3E9C}" srcOrd="0" destOrd="0" presId="urn:microsoft.com/office/officeart/2005/8/layout/hProcess4"/>
    <dgm:cxn modelId="{98D816CA-24AD-4592-B753-ACDE816B4FBC}" type="presParOf" srcId="{00BAD0D7-3F7F-4DF5-A209-1A1D78FB3E9C}" destId="{D6ACACFA-88C9-4B35-BF1D-3DFCF8CC5CE4}" srcOrd="0" destOrd="0" presId="urn:microsoft.com/office/officeart/2005/8/layout/hProcess4"/>
    <dgm:cxn modelId="{803DE28F-FCCA-428D-B295-B6C255251EC8}" type="presParOf" srcId="{00BAD0D7-3F7F-4DF5-A209-1A1D78FB3E9C}" destId="{9F94F326-B06D-4FC1-BD73-47FF62AA2514}" srcOrd="1" destOrd="0" presId="urn:microsoft.com/office/officeart/2005/8/layout/hProcess4"/>
    <dgm:cxn modelId="{F5A3DF82-33F8-4C7D-9F32-07A924FA3C1C}" type="presParOf" srcId="{00BAD0D7-3F7F-4DF5-A209-1A1D78FB3E9C}" destId="{B8B4F6EC-47C0-4498-976F-FDA2A0A98ED9}" srcOrd="2" destOrd="0" presId="urn:microsoft.com/office/officeart/2005/8/layout/hProcess4"/>
    <dgm:cxn modelId="{03AFC012-7B3E-484B-9E8C-071206CF4062}" type="presParOf" srcId="{00BAD0D7-3F7F-4DF5-A209-1A1D78FB3E9C}" destId="{76A2B60C-6AE3-4E51-84AF-98ED5E3ECE47}" srcOrd="3" destOrd="0" presId="urn:microsoft.com/office/officeart/2005/8/layout/hProcess4"/>
    <dgm:cxn modelId="{9B489C40-E51F-4D61-BD21-2E8C357383D5}" type="presParOf" srcId="{00BAD0D7-3F7F-4DF5-A209-1A1D78FB3E9C}" destId="{9B79C52C-AA6E-4568-8F43-5D47129CC0E2}" srcOrd="4" destOrd="0" presId="urn:microsoft.com/office/officeart/2005/8/layout/hProcess4"/>
    <dgm:cxn modelId="{CBEBA6DF-F1EA-47FE-B1B1-9588298F17FE}" type="presParOf" srcId="{BBD3408B-9AE9-4CDB-BA5C-0E1CF03277DD}" destId="{9B462617-9C2C-4C10-B2D5-DCD0418F9D93}" srcOrd="1" destOrd="0" presId="urn:microsoft.com/office/officeart/2005/8/layout/hProcess4"/>
    <dgm:cxn modelId="{C478DE6E-B5BA-4A1F-B311-1A999AC21918}" type="presParOf" srcId="{BBD3408B-9AE9-4CDB-BA5C-0E1CF03277DD}" destId="{BF99209F-350A-4F7B-AFFE-99AF197041DC}" srcOrd="2" destOrd="0" presId="urn:microsoft.com/office/officeart/2005/8/layout/hProcess4"/>
    <dgm:cxn modelId="{CCCE2FD6-240F-482A-8EFE-7B691967DA85}" type="presParOf" srcId="{BF99209F-350A-4F7B-AFFE-99AF197041DC}" destId="{0C61C51F-4CC9-487B-80E0-CB15A2CEB933}" srcOrd="0" destOrd="0" presId="urn:microsoft.com/office/officeart/2005/8/layout/hProcess4"/>
    <dgm:cxn modelId="{BD2D7493-DFEC-4276-A470-CC69F050AE81}" type="presParOf" srcId="{BF99209F-350A-4F7B-AFFE-99AF197041DC}" destId="{A5671CB0-C0A1-4153-BAE7-2618D51AE40A}" srcOrd="1" destOrd="0" presId="urn:microsoft.com/office/officeart/2005/8/layout/hProcess4"/>
    <dgm:cxn modelId="{9F928A86-E17F-4A90-8B80-791247B38473}" type="presParOf" srcId="{BF99209F-350A-4F7B-AFFE-99AF197041DC}" destId="{B16AFBDC-74A4-43D4-8D0E-9667743AD86B}" srcOrd="2" destOrd="0" presId="urn:microsoft.com/office/officeart/2005/8/layout/hProcess4"/>
    <dgm:cxn modelId="{F82C8CE1-E841-43E4-8C6F-094BAA555A46}" type="presParOf" srcId="{BF99209F-350A-4F7B-AFFE-99AF197041DC}" destId="{ABA2B3F3-CA44-47AB-809B-B74562BD0EF8}" srcOrd="3" destOrd="0" presId="urn:microsoft.com/office/officeart/2005/8/layout/hProcess4"/>
    <dgm:cxn modelId="{22AB8EFF-236B-4A41-9B57-3800C0821EA6}" type="presParOf" srcId="{BF99209F-350A-4F7B-AFFE-99AF197041DC}" destId="{5B97265A-7DB1-43D5-B6BF-11F5F75E9986}" srcOrd="4" destOrd="0" presId="urn:microsoft.com/office/officeart/2005/8/layout/hProcess4"/>
    <dgm:cxn modelId="{3070FEA8-A693-4423-A6FF-14D58ACCBB89}" type="presParOf" srcId="{BBD3408B-9AE9-4CDB-BA5C-0E1CF03277DD}" destId="{4F96B518-EEFF-4982-8CDC-BF98F48A8A65}" srcOrd="3" destOrd="0" presId="urn:microsoft.com/office/officeart/2005/8/layout/hProcess4"/>
    <dgm:cxn modelId="{A268445C-9928-4A5D-BCAE-EB5814439BC4}" type="presParOf" srcId="{BBD3408B-9AE9-4CDB-BA5C-0E1CF03277DD}" destId="{836D522F-C80F-4F96-BE20-1F910AFFB2E1}" srcOrd="4" destOrd="0" presId="urn:microsoft.com/office/officeart/2005/8/layout/hProcess4"/>
    <dgm:cxn modelId="{E3152F09-0167-4B81-8539-3DCDD6D467A0}" type="presParOf" srcId="{836D522F-C80F-4F96-BE20-1F910AFFB2E1}" destId="{179C0A1E-AABC-4D98-AF4E-C32271AC5A50}" srcOrd="0" destOrd="0" presId="urn:microsoft.com/office/officeart/2005/8/layout/hProcess4"/>
    <dgm:cxn modelId="{3E2062E9-7DBC-4343-A33D-E21C030070F8}" type="presParOf" srcId="{836D522F-C80F-4F96-BE20-1F910AFFB2E1}" destId="{BABAA4FA-1633-4959-BB71-707687E2FFF6}" srcOrd="1" destOrd="0" presId="urn:microsoft.com/office/officeart/2005/8/layout/hProcess4"/>
    <dgm:cxn modelId="{EACFC1CB-417C-4ECA-A98A-6246190EDF43}" type="presParOf" srcId="{836D522F-C80F-4F96-BE20-1F910AFFB2E1}" destId="{75E747E4-6202-4E8F-8F7C-150DEA4E50CB}" srcOrd="2" destOrd="0" presId="urn:microsoft.com/office/officeart/2005/8/layout/hProcess4"/>
    <dgm:cxn modelId="{C891049A-81CA-40DF-989A-B2F91A282927}" type="presParOf" srcId="{836D522F-C80F-4F96-BE20-1F910AFFB2E1}" destId="{12A28549-986B-4FF8-9AE5-C422513F4DCB}" srcOrd="3" destOrd="0" presId="urn:microsoft.com/office/officeart/2005/8/layout/hProcess4"/>
    <dgm:cxn modelId="{9D37A4C8-29F3-45E4-AFA1-8EAADDBAABCE}" type="presParOf" srcId="{836D522F-C80F-4F96-BE20-1F910AFFB2E1}" destId="{B9D2A56B-8A67-4567-86AB-11905DEF81F5}"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B94C472-99CE-4D08-ADA3-165FC72629B4}" type="doc">
      <dgm:prSet loTypeId="urn:microsoft.com/office/officeart/2009/layout/CircleArrowProcess" loCatId="process" qsTypeId="urn:microsoft.com/office/officeart/2005/8/quickstyle/simple1" qsCatId="simple" csTypeId="urn:microsoft.com/office/officeart/2005/8/colors/colorful2" csCatId="colorful" phldr="1"/>
      <dgm:spPr/>
      <dgm:t>
        <a:bodyPr/>
        <a:lstStyle/>
        <a:p>
          <a:endParaRPr lang="en-US"/>
        </a:p>
      </dgm:t>
    </dgm:pt>
    <dgm:pt modelId="{55BE2E6C-3B05-41F8-A992-8D83A87ADA78}">
      <dgm:prSet phldrT="[Text]"/>
      <dgm:spPr/>
      <dgm:t>
        <a:bodyPr/>
        <a:lstStyle/>
        <a:p>
          <a:r>
            <a:rPr lang="en-US" dirty="0"/>
            <a:t>Activity</a:t>
          </a:r>
        </a:p>
      </dgm:t>
    </dgm:pt>
    <dgm:pt modelId="{6C57005E-8ABF-4768-99C0-AE7129471370}" type="parTrans" cxnId="{09FBABAB-0A53-4D47-A55D-611FA2A8B772}">
      <dgm:prSet/>
      <dgm:spPr/>
      <dgm:t>
        <a:bodyPr/>
        <a:lstStyle/>
        <a:p>
          <a:endParaRPr lang="en-US"/>
        </a:p>
      </dgm:t>
    </dgm:pt>
    <dgm:pt modelId="{0456BA8F-31D6-4614-B354-695586A061B0}" type="sibTrans" cxnId="{09FBABAB-0A53-4D47-A55D-611FA2A8B772}">
      <dgm:prSet/>
      <dgm:spPr/>
      <dgm:t>
        <a:bodyPr/>
        <a:lstStyle/>
        <a:p>
          <a:endParaRPr lang="en-US"/>
        </a:p>
      </dgm:t>
    </dgm:pt>
    <dgm:pt modelId="{4C204226-AD8D-46CF-B303-40A046125DE2}">
      <dgm:prSet phldrT="[Text]"/>
      <dgm:spPr/>
      <dgm:t>
        <a:bodyPr/>
        <a:lstStyle/>
        <a:p>
          <a:r>
            <a:rPr lang="en-US" dirty="0"/>
            <a:t>Year</a:t>
          </a:r>
        </a:p>
      </dgm:t>
    </dgm:pt>
    <dgm:pt modelId="{4A843C13-3EF4-4897-ADD0-C7F8960B1334}" type="parTrans" cxnId="{7C8E641A-48F9-46FA-88F5-67FAE762B343}">
      <dgm:prSet/>
      <dgm:spPr/>
      <dgm:t>
        <a:bodyPr/>
        <a:lstStyle/>
        <a:p>
          <a:endParaRPr lang="en-US"/>
        </a:p>
      </dgm:t>
    </dgm:pt>
    <dgm:pt modelId="{C09ABAB4-8881-4CF6-80F5-262D7D0749F1}" type="sibTrans" cxnId="{7C8E641A-48F9-46FA-88F5-67FAE762B343}">
      <dgm:prSet/>
      <dgm:spPr/>
      <dgm:t>
        <a:bodyPr/>
        <a:lstStyle/>
        <a:p>
          <a:endParaRPr lang="en-US"/>
        </a:p>
      </dgm:t>
    </dgm:pt>
    <dgm:pt modelId="{FA3729A2-4C22-4D99-BCCA-2470FC3D04CC}">
      <dgm:prSet phldrT="[Text]"/>
      <dgm:spPr/>
      <dgm:t>
        <a:bodyPr/>
        <a:lstStyle/>
        <a:p>
          <a:r>
            <a:rPr lang="en-US" dirty="0"/>
            <a:t>Avoid Duplication</a:t>
          </a:r>
        </a:p>
      </dgm:t>
    </dgm:pt>
    <dgm:pt modelId="{B3B91045-8787-4EE7-8017-73145EEE0FBB}" type="parTrans" cxnId="{2955D9DD-3A64-499C-BC91-E1EE4F7DF824}">
      <dgm:prSet/>
      <dgm:spPr/>
      <dgm:t>
        <a:bodyPr/>
        <a:lstStyle/>
        <a:p>
          <a:endParaRPr lang="en-US"/>
        </a:p>
      </dgm:t>
    </dgm:pt>
    <dgm:pt modelId="{08BEB017-F08C-475A-9FDA-33B3D4D884BA}" type="sibTrans" cxnId="{2955D9DD-3A64-499C-BC91-E1EE4F7DF824}">
      <dgm:prSet/>
      <dgm:spPr/>
      <dgm:t>
        <a:bodyPr/>
        <a:lstStyle/>
        <a:p>
          <a:endParaRPr lang="en-US"/>
        </a:p>
      </dgm:t>
    </dgm:pt>
    <dgm:pt modelId="{91A32C0D-D6F7-4C07-BADD-0BC53F7F0C25}" type="pres">
      <dgm:prSet presAssocID="{0B94C472-99CE-4D08-ADA3-165FC72629B4}" presName="Name0" presStyleCnt="0">
        <dgm:presLayoutVars>
          <dgm:chMax val="7"/>
          <dgm:chPref val="7"/>
          <dgm:dir/>
          <dgm:animLvl val="lvl"/>
        </dgm:presLayoutVars>
      </dgm:prSet>
      <dgm:spPr/>
    </dgm:pt>
    <dgm:pt modelId="{29D8B0D8-5280-4F12-90FE-77A8BC67FCCD}" type="pres">
      <dgm:prSet presAssocID="{55BE2E6C-3B05-41F8-A992-8D83A87ADA78}" presName="Accent1" presStyleCnt="0"/>
      <dgm:spPr/>
    </dgm:pt>
    <dgm:pt modelId="{26207B3F-0F7B-4E9C-AD6C-2B6DD9D79F25}" type="pres">
      <dgm:prSet presAssocID="{55BE2E6C-3B05-41F8-A992-8D83A87ADA78}" presName="Accent" presStyleLbl="node1" presStyleIdx="0" presStyleCnt="3"/>
      <dgm:spPr/>
    </dgm:pt>
    <dgm:pt modelId="{AAC62616-1288-4276-9A2F-5C01E0491B22}" type="pres">
      <dgm:prSet presAssocID="{55BE2E6C-3B05-41F8-A992-8D83A87ADA78}" presName="Parent1" presStyleLbl="revTx" presStyleIdx="0" presStyleCnt="3">
        <dgm:presLayoutVars>
          <dgm:chMax val="1"/>
          <dgm:chPref val="1"/>
          <dgm:bulletEnabled val="1"/>
        </dgm:presLayoutVars>
      </dgm:prSet>
      <dgm:spPr/>
    </dgm:pt>
    <dgm:pt modelId="{F978B728-B30E-4371-8982-E904396D52EB}" type="pres">
      <dgm:prSet presAssocID="{4C204226-AD8D-46CF-B303-40A046125DE2}" presName="Accent2" presStyleCnt="0"/>
      <dgm:spPr/>
    </dgm:pt>
    <dgm:pt modelId="{F7D6A153-15F5-48E0-B8EE-1F6495ED0B0A}" type="pres">
      <dgm:prSet presAssocID="{4C204226-AD8D-46CF-B303-40A046125DE2}" presName="Accent" presStyleLbl="node1" presStyleIdx="1" presStyleCnt="3"/>
      <dgm:spPr/>
    </dgm:pt>
    <dgm:pt modelId="{41AF6329-EAA8-4C75-A8D9-8EDFC3597F68}" type="pres">
      <dgm:prSet presAssocID="{4C204226-AD8D-46CF-B303-40A046125DE2}" presName="Parent2" presStyleLbl="revTx" presStyleIdx="1" presStyleCnt="3">
        <dgm:presLayoutVars>
          <dgm:chMax val="1"/>
          <dgm:chPref val="1"/>
          <dgm:bulletEnabled val="1"/>
        </dgm:presLayoutVars>
      </dgm:prSet>
      <dgm:spPr/>
    </dgm:pt>
    <dgm:pt modelId="{76C7BD5A-1C25-47C0-AD45-58B45A4E269F}" type="pres">
      <dgm:prSet presAssocID="{FA3729A2-4C22-4D99-BCCA-2470FC3D04CC}" presName="Accent3" presStyleCnt="0"/>
      <dgm:spPr/>
    </dgm:pt>
    <dgm:pt modelId="{4751E775-0365-405D-B4C4-A5B0D8D8729F}" type="pres">
      <dgm:prSet presAssocID="{FA3729A2-4C22-4D99-BCCA-2470FC3D04CC}" presName="Accent" presStyleLbl="node1" presStyleIdx="2" presStyleCnt="3"/>
      <dgm:spPr/>
    </dgm:pt>
    <dgm:pt modelId="{05F9468E-44BD-41B6-A383-8257BEF1AF5A}" type="pres">
      <dgm:prSet presAssocID="{FA3729A2-4C22-4D99-BCCA-2470FC3D04CC}" presName="Parent3" presStyleLbl="revTx" presStyleIdx="2" presStyleCnt="3">
        <dgm:presLayoutVars>
          <dgm:chMax val="1"/>
          <dgm:chPref val="1"/>
          <dgm:bulletEnabled val="1"/>
        </dgm:presLayoutVars>
      </dgm:prSet>
      <dgm:spPr/>
    </dgm:pt>
  </dgm:ptLst>
  <dgm:cxnLst>
    <dgm:cxn modelId="{52EC6D17-C061-44EE-ACCD-4198CCCFC039}" type="presOf" srcId="{0B94C472-99CE-4D08-ADA3-165FC72629B4}" destId="{91A32C0D-D6F7-4C07-BADD-0BC53F7F0C25}" srcOrd="0" destOrd="0" presId="urn:microsoft.com/office/officeart/2009/layout/CircleArrowProcess"/>
    <dgm:cxn modelId="{7C8E641A-48F9-46FA-88F5-67FAE762B343}" srcId="{0B94C472-99CE-4D08-ADA3-165FC72629B4}" destId="{4C204226-AD8D-46CF-B303-40A046125DE2}" srcOrd="1" destOrd="0" parTransId="{4A843C13-3EF4-4897-ADD0-C7F8960B1334}" sibTransId="{C09ABAB4-8881-4CF6-80F5-262D7D0749F1}"/>
    <dgm:cxn modelId="{381A5D3D-4110-4749-A725-A407E2E691BF}" type="presOf" srcId="{FA3729A2-4C22-4D99-BCCA-2470FC3D04CC}" destId="{05F9468E-44BD-41B6-A383-8257BEF1AF5A}" srcOrd="0" destOrd="0" presId="urn:microsoft.com/office/officeart/2009/layout/CircleArrowProcess"/>
    <dgm:cxn modelId="{EA3BF79F-D3E6-4945-BB34-ED61C6519EEF}" type="presOf" srcId="{55BE2E6C-3B05-41F8-A992-8D83A87ADA78}" destId="{AAC62616-1288-4276-9A2F-5C01E0491B22}" srcOrd="0" destOrd="0" presId="urn:microsoft.com/office/officeart/2009/layout/CircleArrowProcess"/>
    <dgm:cxn modelId="{BE0779A7-1B94-4BAD-8539-BF7FB441231C}" type="presOf" srcId="{4C204226-AD8D-46CF-B303-40A046125DE2}" destId="{41AF6329-EAA8-4C75-A8D9-8EDFC3597F68}" srcOrd="0" destOrd="0" presId="urn:microsoft.com/office/officeart/2009/layout/CircleArrowProcess"/>
    <dgm:cxn modelId="{09FBABAB-0A53-4D47-A55D-611FA2A8B772}" srcId="{0B94C472-99CE-4D08-ADA3-165FC72629B4}" destId="{55BE2E6C-3B05-41F8-A992-8D83A87ADA78}" srcOrd="0" destOrd="0" parTransId="{6C57005E-8ABF-4768-99C0-AE7129471370}" sibTransId="{0456BA8F-31D6-4614-B354-695586A061B0}"/>
    <dgm:cxn modelId="{2955D9DD-3A64-499C-BC91-E1EE4F7DF824}" srcId="{0B94C472-99CE-4D08-ADA3-165FC72629B4}" destId="{FA3729A2-4C22-4D99-BCCA-2470FC3D04CC}" srcOrd="2" destOrd="0" parTransId="{B3B91045-8787-4EE7-8017-73145EEE0FBB}" sibTransId="{08BEB017-F08C-475A-9FDA-33B3D4D884BA}"/>
    <dgm:cxn modelId="{045998C5-F702-41DB-9BBE-C2E3164C1980}" type="presParOf" srcId="{91A32C0D-D6F7-4C07-BADD-0BC53F7F0C25}" destId="{29D8B0D8-5280-4F12-90FE-77A8BC67FCCD}" srcOrd="0" destOrd="0" presId="urn:microsoft.com/office/officeart/2009/layout/CircleArrowProcess"/>
    <dgm:cxn modelId="{71D318CB-82B6-4172-99BD-D13E054B3F3B}" type="presParOf" srcId="{29D8B0D8-5280-4F12-90FE-77A8BC67FCCD}" destId="{26207B3F-0F7B-4E9C-AD6C-2B6DD9D79F25}" srcOrd="0" destOrd="0" presId="urn:microsoft.com/office/officeart/2009/layout/CircleArrowProcess"/>
    <dgm:cxn modelId="{60FCACDE-0A46-4BD3-BC8F-9DD01A0CAB00}" type="presParOf" srcId="{91A32C0D-D6F7-4C07-BADD-0BC53F7F0C25}" destId="{AAC62616-1288-4276-9A2F-5C01E0491B22}" srcOrd="1" destOrd="0" presId="urn:microsoft.com/office/officeart/2009/layout/CircleArrowProcess"/>
    <dgm:cxn modelId="{C0A2B4C9-FD24-4C86-B89A-5AF6CCFF856B}" type="presParOf" srcId="{91A32C0D-D6F7-4C07-BADD-0BC53F7F0C25}" destId="{F978B728-B30E-4371-8982-E904396D52EB}" srcOrd="2" destOrd="0" presId="urn:microsoft.com/office/officeart/2009/layout/CircleArrowProcess"/>
    <dgm:cxn modelId="{83E965DE-E8CF-4F69-9E81-5B0CFF7CCC89}" type="presParOf" srcId="{F978B728-B30E-4371-8982-E904396D52EB}" destId="{F7D6A153-15F5-48E0-B8EE-1F6495ED0B0A}" srcOrd="0" destOrd="0" presId="urn:microsoft.com/office/officeart/2009/layout/CircleArrowProcess"/>
    <dgm:cxn modelId="{BDCDC858-C956-4842-B75D-F83499F2FB25}" type="presParOf" srcId="{91A32C0D-D6F7-4C07-BADD-0BC53F7F0C25}" destId="{41AF6329-EAA8-4C75-A8D9-8EDFC3597F68}" srcOrd="3" destOrd="0" presId="urn:microsoft.com/office/officeart/2009/layout/CircleArrowProcess"/>
    <dgm:cxn modelId="{6661C310-D407-45BF-B5CC-A2828C9F2A4B}" type="presParOf" srcId="{91A32C0D-D6F7-4C07-BADD-0BC53F7F0C25}" destId="{76C7BD5A-1C25-47C0-AD45-58B45A4E269F}" srcOrd="4" destOrd="0" presId="urn:microsoft.com/office/officeart/2009/layout/CircleArrowProcess"/>
    <dgm:cxn modelId="{EA05C1DC-6BB9-4981-A41C-9A4F9864D898}" type="presParOf" srcId="{76C7BD5A-1C25-47C0-AD45-58B45A4E269F}" destId="{4751E775-0365-405D-B4C4-A5B0D8D8729F}" srcOrd="0" destOrd="0" presId="urn:microsoft.com/office/officeart/2009/layout/CircleArrowProcess"/>
    <dgm:cxn modelId="{B02F91F7-9C08-452A-B455-33F903922934}" type="presParOf" srcId="{91A32C0D-D6F7-4C07-BADD-0BC53F7F0C25}" destId="{05F9468E-44BD-41B6-A383-8257BEF1AF5A}"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0CAB43A8-6746-4782-8B6B-A7576393BFE9}" type="doc">
      <dgm:prSet loTypeId="urn:microsoft.com/office/officeart/2005/8/layout/list1" loCatId="list" qsTypeId="urn:microsoft.com/office/officeart/2005/8/quickstyle/simple2" qsCatId="simple" csTypeId="urn:microsoft.com/office/officeart/2005/8/colors/accent2_4" csCatId="accent2" phldr="1"/>
      <dgm:spPr/>
      <dgm:t>
        <a:bodyPr/>
        <a:lstStyle/>
        <a:p>
          <a:endParaRPr lang="en-US"/>
        </a:p>
      </dgm:t>
    </dgm:pt>
    <dgm:pt modelId="{9EC9501E-7A5A-4BE5-88E3-42EE3ADAD288}">
      <dgm:prSet phldrT="[Text]"/>
      <dgm:spPr/>
      <dgm:t>
        <a:bodyPr/>
        <a:lstStyle/>
        <a:p>
          <a:pPr algn="ctr" rtl="1"/>
          <a:r>
            <a:rPr lang="ar-LB" dirty="0"/>
            <a:t>الموارد</a:t>
          </a:r>
          <a:endParaRPr lang="en-US" dirty="0"/>
        </a:p>
      </dgm:t>
    </dgm:pt>
    <dgm:pt modelId="{46098A80-890F-48C7-B210-7393C12212B6}" type="parTrans" cxnId="{F7AB9687-8298-464A-A1E1-90490E36CE0D}">
      <dgm:prSet/>
      <dgm:spPr/>
      <dgm:t>
        <a:bodyPr/>
        <a:lstStyle/>
        <a:p>
          <a:endParaRPr lang="en-US"/>
        </a:p>
      </dgm:t>
    </dgm:pt>
    <dgm:pt modelId="{C6E9F9E0-6F7F-4CD0-B820-7632509DC637}" type="sibTrans" cxnId="{F7AB9687-8298-464A-A1E1-90490E36CE0D}">
      <dgm:prSet/>
      <dgm:spPr/>
      <dgm:t>
        <a:bodyPr/>
        <a:lstStyle/>
        <a:p>
          <a:endParaRPr lang="en-US"/>
        </a:p>
      </dgm:t>
    </dgm:pt>
    <dgm:pt modelId="{4C6055CB-27E4-4FBB-BD76-1A26F792FB80}">
      <dgm:prSet phldrT="[Text]"/>
      <dgm:spPr/>
      <dgm:t>
        <a:bodyPr/>
        <a:lstStyle/>
        <a:p>
          <a:pPr rtl="1"/>
          <a:r>
            <a:rPr lang="ar-LB" dirty="0"/>
            <a:t>السياق السياسي والاجتماعي</a:t>
          </a:r>
          <a:endParaRPr lang="en-US" dirty="0"/>
        </a:p>
      </dgm:t>
    </dgm:pt>
    <dgm:pt modelId="{363877FB-0F7F-422F-942B-85D97DA005CF}" type="parTrans" cxnId="{1D435DFF-ED30-4953-B773-2B6211FA5646}">
      <dgm:prSet/>
      <dgm:spPr/>
      <dgm:t>
        <a:bodyPr/>
        <a:lstStyle/>
        <a:p>
          <a:endParaRPr lang="en-US"/>
        </a:p>
      </dgm:t>
    </dgm:pt>
    <dgm:pt modelId="{954C378E-81B0-422F-9EB4-437E40BF8513}" type="sibTrans" cxnId="{1D435DFF-ED30-4953-B773-2B6211FA5646}">
      <dgm:prSet/>
      <dgm:spPr/>
      <dgm:t>
        <a:bodyPr/>
        <a:lstStyle/>
        <a:p>
          <a:endParaRPr lang="en-US"/>
        </a:p>
      </dgm:t>
    </dgm:pt>
    <dgm:pt modelId="{D0E8C3C3-B6A6-4A92-9F3D-008A4C311460}">
      <dgm:prSet phldrT="[Text]"/>
      <dgm:spPr/>
      <dgm:t>
        <a:bodyPr/>
        <a:lstStyle/>
        <a:p>
          <a:pPr rtl="1"/>
          <a:r>
            <a:rPr lang="ar-LB" dirty="0"/>
            <a:t>التمويل البعيد الأمد</a:t>
          </a:r>
          <a:endParaRPr lang="en-US" dirty="0"/>
        </a:p>
      </dgm:t>
    </dgm:pt>
    <dgm:pt modelId="{DEF60B5E-F866-41C2-8815-D4170B9F2E93}" type="parTrans" cxnId="{66F8144C-456E-41DB-9F02-25B0FEFF5C95}">
      <dgm:prSet/>
      <dgm:spPr/>
      <dgm:t>
        <a:bodyPr/>
        <a:lstStyle/>
        <a:p>
          <a:endParaRPr lang="en-US"/>
        </a:p>
      </dgm:t>
    </dgm:pt>
    <dgm:pt modelId="{8768734F-07DC-46DF-83EC-6A20419776D8}" type="sibTrans" cxnId="{66F8144C-456E-41DB-9F02-25B0FEFF5C95}">
      <dgm:prSet/>
      <dgm:spPr/>
      <dgm:t>
        <a:bodyPr/>
        <a:lstStyle/>
        <a:p>
          <a:endParaRPr lang="en-US"/>
        </a:p>
      </dgm:t>
    </dgm:pt>
    <dgm:pt modelId="{32903BB5-201F-4788-A8BC-1DFCB36D361D}" type="pres">
      <dgm:prSet presAssocID="{0CAB43A8-6746-4782-8B6B-A7576393BFE9}" presName="linear" presStyleCnt="0">
        <dgm:presLayoutVars>
          <dgm:dir/>
          <dgm:animLvl val="lvl"/>
          <dgm:resizeHandles val="exact"/>
        </dgm:presLayoutVars>
      </dgm:prSet>
      <dgm:spPr/>
    </dgm:pt>
    <dgm:pt modelId="{C1904020-1B0A-40F2-BB94-225826DE8F32}" type="pres">
      <dgm:prSet presAssocID="{9EC9501E-7A5A-4BE5-88E3-42EE3ADAD288}" presName="parentLin" presStyleCnt="0"/>
      <dgm:spPr/>
    </dgm:pt>
    <dgm:pt modelId="{8FAAE3D5-13B2-42D6-9AEB-F6E577A5A92D}" type="pres">
      <dgm:prSet presAssocID="{9EC9501E-7A5A-4BE5-88E3-42EE3ADAD288}" presName="parentLeftMargin" presStyleLbl="node1" presStyleIdx="0" presStyleCnt="3"/>
      <dgm:spPr/>
    </dgm:pt>
    <dgm:pt modelId="{6A4A1606-138A-414F-8B59-21F09097D387}" type="pres">
      <dgm:prSet presAssocID="{9EC9501E-7A5A-4BE5-88E3-42EE3ADAD288}" presName="parentText" presStyleLbl="node1" presStyleIdx="0" presStyleCnt="3">
        <dgm:presLayoutVars>
          <dgm:chMax val="0"/>
          <dgm:bulletEnabled val="1"/>
        </dgm:presLayoutVars>
      </dgm:prSet>
      <dgm:spPr/>
    </dgm:pt>
    <dgm:pt modelId="{E02F3935-3FC2-4028-80AB-772654378449}" type="pres">
      <dgm:prSet presAssocID="{9EC9501E-7A5A-4BE5-88E3-42EE3ADAD288}" presName="negativeSpace" presStyleCnt="0"/>
      <dgm:spPr/>
    </dgm:pt>
    <dgm:pt modelId="{E5F7B3E9-C27E-4C43-B54A-11A05E77AAFA}" type="pres">
      <dgm:prSet presAssocID="{9EC9501E-7A5A-4BE5-88E3-42EE3ADAD288}" presName="childText" presStyleLbl="conFgAcc1" presStyleIdx="0" presStyleCnt="3">
        <dgm:presLayoutVars>
          <dgm:bulletEnabled val="1"/>
        </dgm:presLayoutVars>
      </dgm:prSet>
      <dgm:spPr/>
    </dgm:pt>
    <dgm:pt modelId="{29AC08ED-46B3-4416-8F82-59FB828D9F4E}" type="pres">
      <dgm:prSet presAssocID="{C6E9F9E0-6F7F-4CD0-B820-7632509DC637}" presName="spaceBetweenRectangles" presStyleCnt="0"/>
      <dgm:spPr/>
    </dgm:pt>
    <dgm:pt modelId="{DDF705AC-8305-47E4-BF3F-69C9791BBABD}" type="pres">
      <dgm:prSet presAssocID="{4C6055CB-27E4-4FBB-BD76-1A26F792FB80}" presName="parentLin" presStyleCnt="0"/>
      <dgm:spPr/>
    </dgm:pt>
    <dgm:pt modelId="{707E4ED0-5523-4D40-B6B5-74C124496FCC}" type="pres">
      <dgm:prSet presAssocID="{4C6055CB-27E4-4FBB-BD76-1A26F792FB80}" presName="parentLeftMargin" presStyleLbl="node1" presStyleIdx="0" presStyleCnt="3"/>
      <dgm:spPr/>
    </dgm:pt>
    <dgm:pt modelId="{28FD7FF4-16A0-4ED7-93DD-4663DEFACC5E}" type="pres">
      <dgm:prSet presAssocID="{4C6055CB-27E4-4FBB-BD76-1A26F792FB80}" presName="parentText" presStyleLbl="node1" presStyleIdx="1" presStyleCnt="3">
        <dgm:presLayoutVars>
          <dgm:chMax val="0"/>
          <dgm:bulletEnabled val="1"/>
        </dgm:presLayoutVars>
      </dgm:prSet>
      <dgm:spPr/>
    </dgm:pt>
    <dgm:pt modelId="{095E21EE-0A8B-4913-B849-F6BEBFB2AF91}" type="pres">
      <dgm:prSet presAssocID="{4C6055CB-27E4-4FBB-BD76-1A26F792FB80}" presName="negativeSpace" presStyleCnt="0"/>
      <dgm:spPr/>
    </dgm:pt>
    <dgm:pt modelId="{4FB189AC-EBAD-4B0D-9DB9-7ED43A63546D}" type="pres">
      <dgm:prSet presAssocID="{4C6055CB-27E4-4FBB-BD76-1A26F792FB80}" presName="childText" presStyleLbl="conFgAcc1" presStyleIdx="1" presStyleCnt="3">
        <dgm:presLayoutVars>
          <dgm:bulletEnabled val="1"/>
        </dgm:presLayoutVars>
      </dgm:prSet>
      <dgm:spPr/>
    </dgm:pt>
    <dgm:pt modelId="{10834A72-9363-47F9-B70F-9329BD45F54F}" type="pres">
      <dgm:prSet presAssocID="{954C378E-81B0-422F-9EB4-437E40BF8513}" presName="spaceBetweenRectangles" presStyleCnt="0"/>
      <dgm:spPr/>
    </dgm:pt>
    <dgm:pt modelId="{5F030B8C-316B-4B95-9C04-B5A50A292918}" type="pres">
      <dgm:prSet presAssocID="{D0E8C3C3-B6A6-4A92-9F3D-008A4C311460}" presName="parentLin" presStyleCnt="0"/>
      <dgm:spPr/>
    </dgm:pt>
    <dgm:pt modelId="{854E7DDB-ADA7-4E70-978A-6290140EDDA2}" type="pres">
      <dgm:prSet presAssocID="{D0E8C3C3-B6A6-4A92-9F3D-008A4C311460}" presName="parentLeftMargin" presStyleLbl="node1" presStyleIdx="1" presStyleCnt="3"/>
      <dgm:spPr/>
    </dgm:pt>
    <dgm:pt modelId="{1808CFC0-72FE-4121-888B-E0EC813F7A38}" type="pres">
      <dgm:prSet presAssocID="{D0E8C3C3-B6A6-4A92-9F3D-008A4C311460}" presName="parentText" presStyleLbl="node1" presStyleIdx="2" presStyleCnt="3">
        <dgm:presLayoutVars>
          <dgm:chMax val="0"/>
          <dgm:bulletEnabled val="1"/>
        </dgm:presLayoutVars>
      </dgm:prSet>
      <dgm:spPr/>
    </dgm:pt>
    <dgm:pt modelId="{40DE6E51-9693-4248-B898-868C8CB80BB6}" type="pres">
      <dgm:prSet presAssocID="{D0E8C3C3-B6A6-4A92-9F3D-008A4C311460}" presName="negativeSpace" presStyleCnt="0"/>
      <dgm:spPr/>
    </dgm:pt>
    <dgm:pt modelId="{57BBEDE6-E868-4BA8-9E65-CDC6CA35DDDA}" type="pres">
      <dgm:prSet presAssocID="{D0E8C3C3-B6A6-4A92-9F3D-008A4C311460}" presName="childText" presStyleLbl="conFgAcc1" presStyleIdx="2" presStyleCnt="3">
        <dgm:presLayoutVars>
          <dgm:bulletEnabled val="1"/>
        </dgm:presLayoutVars>
      </dgm:prSet>
      <dgm:spPr/>
    </dgm:pt>
  </dgm:ptLst>
  <dgm:cxnLst>
    <dgm:cxn modelId="{64905534-82F9-4CB9-9A03-85CDB466B5AA}" type="presOf" srcId="{9EC9501E-7A5A-4BE5-88E3-42EE3ADAD288}" destId="{8FAAE3D5-13B2-42D6-9AEB-F6E577A5A92D}" srcOrd="0" destOrd="0" presId="urn:microsoft.com/office/officeart/2005/8/layout/list1"/>
    <dgm:cxn modelId="{5D12C36A-FA90-4DA1-AFCC-75C7D9848766}" type="presOf" srcId="{4C6055CB-27E4-4FBB-BD76-1A26F792FB80}" destId="{707E4ED0-5523-4D40-B6B5-74C124496FCC}" srcOrd="0" destOrd="0" presId="urn:microsoft.com/office/officeart/2005/8/layout/list1"/>
    <dgm:cxn modelId="{66F8144C-456E-41DB-9F02-25B0FEFF5C95}" srcId="{0CAB43A8-6746-4782-8B6B-A7576393BFE9}" destId="{D0E8C3C3-B6A6-4A92-9F3D-008A4C311460}" srcOrd="2" destOrd="0" parTransId="{DEF60B5E-F866-41C2-8815-D4170B9F2E93}" sibTransId="{8768734F-07DC-46DF-83EC-6A20419776D8}"/>
    <dgm:cxn modelId="{C97A6876-D613-4B68-9AC6-C1812F0301D8}" type="presOf" srcId="{9EC9501E-7A5A-4BE5-88E3-42EE3ADAD288}" destId="{6A4A1606-138A-414F-8B59-21F09097D387}" srcOrd="1" destOrd="0" presId="urn:microsoft.com/office/officeart/2005/8/layout/list1"/>
    <dgm:cxn modelId="{F2689B7A-1019-4190-83F2-F9C34D45AAD3}" type="presOf" srcId="{D0E8C3C3-B6A6-4A92-9F3D-008A4C311460}" destId="{1808CFC0-72FE-4121-888B-E0EC813F7A38}" srcOrd="1" destOrd="0" presId="urn:microsoft.com/office/officeart/2005/8/layout/list1"/>
    <dgm:cxn modelId="{F7AB9687-8298-464A-A1E1-90490E36CE0D}" srcId="{0CAB43A8-6746-4782-8B6B-A7576393BFE9}" destId="{9EC9501E-7A5A-4BE5-88E3-42EE3ADAD288}" srcOrd="0" destOrd="0" parTransId="{46098A80-890F-48C7-B210-7393C12212B6}" sibTransId="{C6E9F9E0-6F7F-4CD0-B820-7632509DC637}"/>
    <dgm:cxn modelId="{5EE33792-BA65-4838-B5E4-264CAFAE3FCE}" type="presOf" srcId="{D0E8C3C3-B6A6-4A92-9F3D-008A4C311460}" destId="{854E7DDB-ADA7-4E70-978A-6290140EDDA2}" srcOrd="0" destOrd="0" presId="urn:microsoft.com/office/officeart/2005/8/layout/list1"/>
    <dgm:cxn modelId="{C058DA9C-6792-4EB1-BAA1-22E72260C42D}" type="presOf" srcId="{0CAB43A8-6746-4782-8B6B-A7576393BFE9}" destId="{32903BB5-201F-4788-A8BC-1DFCB36D361D}" srcOrd="0" destOrd="0" presId="urn:microsoft.com/office/officeart/2005/8/layout/list1"/>
    <dgm:cxn modelId="{C1CA6FAA-31AC-4EFA-B716-B145321E9FAC}" type="presOf" srcId="{4C6055CB-27E4-4FBB-BD76-1A26F792FB80}" destId="{28FD7FF4-16A0-4ED7-93DD-4663DEFACC5E}" srcOrd="1" destOrd="0" presId="urn:microsoft.com/office/officeart/2005/8/layout/list1"/>
    <dgm:cxn modelId="{1D435DFF-ED30-4953-B773-2B6211FA5646}" srcId="{0CAB43A8-6746-4782-8B6B-A7576393BFE9}" destId="{4C6055CB-27E4-4FBB-BD76-1A26F792FB80}" srcOrd="1" destOrd="0" parTransId="{363877FB-0F7F-422F-942B-85D97DA005CF}" sibTransId="{954C378E-81B0-422F-9EB4-437E40BF8513}"/>
    <dgm:cxn modelId="{E65D4BF6-ECDA-4CCD-A490-ECA8217007E1}" type="presParOf" srcId="{32903BB5-201F-4788-A8BC-1DFCB36D361D}" destId="{C1904020-1B0A-40F2-BB94-225826DE8F32}" srcOrd="0" destOrd="0" presId="urn:microsoft.com/office/officeart/2005/8/layout/list1"/>
    <dgm:cxn modelId="{29D00C72-A3BD-48F1-A56F-C88FADE39AF8}" type="presParOf" srcId="{C1904020-1B0A-40F2-BB94-225826DE8F32}" destId="{8FAAE3D5-13B2-42D6-9AEB-F6E577A5A92D}" srcOrd="0" destOrd="0" presId="urn:microsoft.com/office/officeart/2005/8/layout/list1"/>
    <dgm:cxn modelId="{66165C01-6568-4FB9-A6E5-D09DC0264674}" type="presParOf" srcId="{C1904020-1B0A-40F2-BB94-225826DE8F32}" destId="{6A4A1606-138A-414F-8B59-21F09097D387}" srcOrd="1" destOrd="0" presId="urn:microsoft.com/office/officeart/2005/8/layout/list1"/>
    <dgm:cxn modelId="{86DA5BBD-1E48-4F4C-80A2-B7BF149562BF}" type="presParOf" srcId="{32903BB5-201F-4788-A8BC-1DFCB36D361D}" destId="{E02F3935-3FC2-4028-80AB-772654378449}" srcOrd="1" destOrd="0" presId="urn:microsoft.com/office/officeart/2005/8/layout/list1"/>
    <dgm:cxn modelId="{D6A4D917-9E9C-40C4-A1F8-D704CD20B5BD}" type="presParOf" srcId="{32903BB5-201F-4788-A8BC-1DFCB36D361D}" destId="{E5F7B3E9-C27E-4C43-B54A-11A05E77AAFA}" srcOrd="2" destOrd="0" presId="urn:microsoft.com/office/officeart/2005/8/layout/list1"/>
    <dgm:cxn modelId="{3FF1114A-58D3-4D65-A95A-B78D32470505}" type="presParOf" srcId="{32903BB5-201F-4788-A8BC-1DFCB36D361D}" destId="{29AC08ED-46B3-4416-8F82-59FB828D9F4E}" srcOrd="3" destOrd="0" presId="urn:microsoft.com/office/officeart/2005/8/layout/list1"/>
    <dgm:cxn modelId="{AD5F7945-9F16-41E7-9F4A-62B7DDAA3322}" type="presParOf" srcId="{32903BB5-201F-4788-A8BC-1DFCB36D361D}" destId="{DDF705AC-8305-47E4-BF3F-69C9791BBABD}" srcOrd="4" destOrd="0" presId="urn:microsoft.com/office/officeart/2005/8/layout/list1"/>
    <dgm:cxn modelId="{C14B029C-AB78-4657-820B-5D02A6F08919}" type="presParOf" srcId="{DDF705AC-8305-47E4-BF3F-69C9791BBABD}" destId="{707E4ED0-5523-4D40-B6B5-74C124496FCC}" srcOrd="0" destOrd="0" presId="urn:microsoft.com/office/officeart/2005/8/layout/list1"/>
    <dgm:cxn modelId="{52C9A1DE-907E-45AE-BE4A-ABF295A0845B}" type="presParOf" srcId="{DDF705AC-8305-47E4-BF3F-69C9791BBABD}" destId="{28FD7FF4-16A0-4ED7-93DD-4663DEFACC5E}" srcOrd="1" destOrd="0" presId="urn:microsoft.com/office/officeart/2005/8/layout/list1"/>
    <dgm:cxn modelId="{8CF138AF-8371-4DA5-A28F-932AE0FF94E2}" type="presParOf" srcId="{32903BB5-201F-4788-A8BC-1DFCB36D361D}" destId="{095E21EE-0A8B-4913-B849-F6BEBFB2AF91}" srcOrd="5" destOrd="0" presId="urn:microsoft.com/office/officeart/2005/8/layout/list1"/>
    <dgm:cxn modelId="{1E51B0BF-D448-45A6-B87C-98908DB03155}" type="presParOf" srcId="{32903BB5-201F-4788-A8BC-1DFCB36D361D}" destId="{4FB189AC-EBAD-4B0D-9DB9-7ED43A63546D}" srcOrd="6" destOrd="0" presId="urn:microsoft.com/office/officeart/2005/8/layout/list1"/>
    <dgm:cxn modelId="{9277CF02-D879-4814-A086-1F6FDE6FDA5E}" type="presParOf" srcId="{32903BB5-201F-4788-A8BC-1DFCB36D361D}" destId="{10834A72-9363-47F9-B70F-9329BD45F54F}" srcOrd="7" destOrd="0" presId="urn:microsoft.com/office/officeart/2005/8/layout/list1"/>
    <dgm:cxn modelId="{334D336B-4C37-410A-86CD-D6A17D093FED}" type="presParOf" srcId="{32903BB5-201F-4788-A8BC-1DFCB36D361D}" destId="{5F030B8C-316B-4B95-9C04-B5A50A292918}" srcOrd="8" destOrd="0" presId="urn:microsoft.com/office/officeart/2005/8/layout/list1"/>
    <dgm:cxn modelId="{25E65448-8AEA-40DD-BC23-9955AAC6A532}" type="presParOf" srcId="{5F030B8C-316B-4B95-9C04-B5A50A292918}" destId="{854E7DDB-ADA7-4E70-978A-6290140EDDA2}" srcOrd="0" destOrd="0" presId="urn:microsoft.com/office/officeart/2005/8/layout/list1"/>
    <dgm:cxn modelId="{E0C2A76B-F13D-4D0D-A215-618EAFEB0CD1}" type="presParOf" srcId="{5F030B8C-316B-4B95-9C04-B5A50A292918}" destId="{1808CFC0-72FE-4121-888B-E0EC813F7A38}" srcOrd="1" destOrd="0" presId="urn:microsoft.com/office/officeart/2005/8/layout/list1"/>
    <dgm:cxn modelId="{C77D8BEA-465F-4476-9316-21F831ADFB4F}" type="presParOf" srcId="{32903BB5-201F-4788-A8BC-1DFCB36D361D}" destId="{40DE6E51-9693-4248-B898-868C8CB80BB6}" srcOrd="9" destOrd="0" presId="urn:microsoft.com/office/officeart/2005/8/layout/list1"/>
    <dgm:cxn modelId="{D5158E9C-55D0-4504-8C9D-C36F9D813E65}" type="presParOf" srcId="{32903BB5-201F-4788-A8BC-1DFCB36D361D}" destId="{57BBEDE6-E868-4BA8-9E65-CDC6CA35DDD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AB43A8-6746-4782-8B6B-A7576393BFE9}" type="doc">
      <dgm:prSet loTypeId="urn:microsoft.com/office/officeart/2005/8/layout/list1" loCatId="list" qsTypeId="urn:microsoft.com/office/officeart/2005/8/quickstyle/simple2" qsCatId="simple" csTypeId="urn:microsoft.com/office/officeart/2005/8/colors/accent2_4" csCatId="accent2" phldr="1"/>
      <dgm:spPr/>
      <dgm:t>
        <a:bodyPr/>
        <a:lstStyle/>
        <a:p>
          <a:endParaRPr lang="en-US"/>
        </a:p>
      </dgm:t>
    </dgm:pt>
    <dgm:pt modelId="{9EC9501E-7A5A-4BE5-88E3-42EE3ADAD288}">
      <dgm:prSet phldrT="[Text]"/>
      <dgm:spPr/>
      <dgm:t>
        <a:bodyPr/>
        <a:lstStyle/>
        <a:p>
          <a:pPr algn="r" rtl="1"/>
          <a:r>
            <a:rPr lang="ar-LB" dirty="0"/>
            <a:t>مشاركة أصحاب المصلحة</a:t>
          </a:r>
          <a:endParaRPr lang="en-US" dirty="0"/>
        </a:p>
      </dgm:t>
    </dgm:pt>
    <dgm:pt modelId="{46098A80-890F-48C7-B210-7393C12212B6}" type="parTrans" cxnId="{F7AB9687-8298-464A-A1E1-90490E36CE0D}">
      <dgm:prSet/>
      <dgm:spPr/>
      <dgm:t>
        <a:bodyPr/>
        <a:lstStyle/>
        <a:p>
          <a:endParaRPr lang="en-US"/>
        </a:p>
      </dgm:t>
    </dgm:pt>
    <dgm:pt modelId="{C6E9F9E0-6F7F-4CD0-B820-7632509DC637}" type="sibTrans" cxnId="{F7AB9687-8298-464A-A1E1-90490E36CE0D}">
      <dgm:prSet/>
      <dgm:spPr/>
      <dgm:t>
        <a:bodyPr/>
        <a:lstStyle/>
        <a:p>
          <a:endParaRPr lang="en-US"/>
        </a:p>
      </dgm:t>
    </dgm:pt>
    <dgm:pt modelId="{4C6055CB-27E4-4FBB-BD76-1A26F792FB80}">
      <dgm:prSet phldrT="[Text]"/>
      <dgm:spPr/>
      <dgm:t>
        <a:bodyPr/>
        <a:lstStyle/>
        <a:p>
          <a:pPr algn="ctr" rtl="1"/>
          <a:r>
            <a:rPr lang="ar-LB" dirty="0"/>
            <a:t>جمع الاموال</a:t>
          </a:r>
          <a:endParaRPr lang="en-US" dirty="0"/>
        </a:p>
      </dgm:t>
    </dgm:pt>
    <dgm:pt modelId="{363877FB-0F7F-422F-942B-85D97DA005CF}" type="parTrans" cxnId="{1D435DFF-ED30-4953-B773-2B6211FA5646}">
      <dgm:prSet/>
      <dgm:spPr/>
      <dgm:t>
        <a:bodyPr/>
        <a:lstStyle/>
        <a:p>
          <a:endParaRPr lang="en-US"/>
        </a:p>
      </dgm:t>
    </dgm:pt>
    <dgm:pt modelId="{954C378E-81B0-422F-9EB4-437E40BF8513}" type="sibTrans" cxnId="{1D435DFF-ED30-4953-B773-2B6211FA5646}">
      <dgm:prSet/>
      <dgm:spPr/>
      <dgm:t>
        <a:bodyPr/>
        <a:lstStyle/>
        <a:p>
          <a:endParaRPr lang="en-US"/>
        </a:p>
      </dgm:t>
    </dgm:pt>
    <dgm:pt modelId="{D0E8C3C3-B6A6-4A92-9F3D-008A4C311460}">
      <dgm:prSet phldrT="[Text]"/>
      <dgm:spPr/>
      <dgm:t>
        <a:bodyPr/>
        <a:lstStyle/>
        <a:p>
          <a:pPr algn="ctr" rtl="1"/>
          <a:r>
            <a:rPr lang="ar-LB" dirty="0"/>
            <a:t>التنفيذ</a:t>
          </a:r>
          <a:endParaRPr lang="en-US" dirty="0"/>
        </a:p>
      </dgm:t>
    </dgm:pt>
    <dgm:pt modelId="{DEF60B5E-F866-41C2-8815-D4170B9F2E93}" type="parTrans" cxnId="{66F8144C-456E-41DB-9F02-25B0FEFF5C95}">
      <dgm:prSet/>
      <dgm:spPr/>
      <dgm:t>
        <a:bodyPr/>
        <a:lstStyle/>
        <a:p>
          <a:endParaRPr lang="en-US"/>
        </a:p>
      </dgm:t>
    </dgm:pt>
    <dgm:pt modelId="{8768734F-07DC-46DF-83EC-6A20419776D8}" type="sibTrans" cxnId="{66F8144C-456E-41DB-9F02-25B0FEFF5C95}">
      <dgm:prSet/>
      <dgm:spPr/>
      <dgm:t>
        <a:bodyPr/>
        <a:lstStyle/>
        <a:p>
          <a:endParaRPr lang="en-US"/>
        </a:p>
      </dgm:t>
    </dgm:pt>
    <dgm:pt modelId="{32903BB5-201F-4788-A8BC-1DFCB36D361D}" type="pres">
      <dgm:prSet presAssocID="{0CAB43A8-6746-4782-8B6B-A7576393BFE9}" presName="linear" presStyleCnt="0">
        <dgm:presLayoutVars>
          <dgm:dir/>
          <dgm:animLvl val="lvl"/>
          <dgm:resizeHandles val="exact"/>
        </dgm:presLayoutVars>
      </dgm:prSet>
      <dgm:spPr/>
    </dgm:pt>
    <dgm:pt modelId="{C1904020-1B0A-40F2-BB94-225826DE8F32}" type="pres">
      <dgm:prSet presAssocID="{9EC9501E-7A5A-4BE5-88E3-42EE3ADAD288}" presName="parentLin" presStyleCnt="0"/>
      <dgm:spPr/>
    </dgm:pt>
    <dgm:pt modelId="{8FAAE3D5-13B2-42D6-9AEB-F6E577A5A92D}" type="pres">
      <dgm:prSet presAssocID="{9EC9501E-7A5A-4BE5-88E3-42EE3ADAD288}" presName="parentLeftMargin" presStyleLbl="node1" presStyleIdx="0" presStyleCnt="3"/>
      <dgm:spPr/>
    </dgm:pt>
    <dgm:pt modelId="{6A4A1606-138A-414F-8B59-21F09097D387}" type="pres">
      <dgm:prSet presAssocID="{9EC9501E-7A5A-4BE5-88E3-42EE3ADAD288}" presName="parentText" presStyleLbl="node1" presStyleIdx="0" presStyleCnt="3">
        <dgm:presLayoutVars>
          <dgm:chMax val="0"/>
          <dgm:bulletEnabled val="1"/>
        </dgm:presLayoutVars>
      </dgm:prSet>
      <dgm:spPr/>
    </dgm:pt>
    <dgm:pt modelId="{E02F3935-3FC2-4028-80AB-772654378449}" type="pres">
      <dgm:prSet presAssocID="{9EC9501E-7A5A-4BE5-88E3-42EE3ADAD288}" presName="negativeSpace" presStyleCnt="0"/>
      <dgm:spPr/>
    </dgm:pt>
    <dgm:pt modelId="{E5F7B3E9-C27E-4C43-B54A-11A05E77AAFA}" type="pres">
      <dgm:prSet presAssocID="{9EC9501E-7A5A-4BE5-88E3-42EE3ADAD288}" presName="childText" presStyleLbl="conFgAcc1" presStyleIdx="0" presStyleCnt="3">
        <dgm:presLayoutVars>
          <dgm:bulletEnabled val="1"/>
        </dgm:presLayoutVars>
      </dgm:prSet>
      <dgm:spPr/>
    </dgm:pt>
    <dgm:pt modelId="{29AC08ED-46B3-4416-8F82-59FB828D9F4E}" type="pres">
      <dgm:prSet presAssocID="{C6E9F9E0-6F7F-4CD0-B820-7632509DC637}" presName="spaceBetweenRectangles" presStyleCnt="0"/>
      <dgm:spPr/>
    </dgm:pt>
    <dgm:pt modelId="{DDF705AC-8305-47E4-BF3F-69C9791BBABD}" type="pres">
      <dgm:prSet presAssocID="{4C6055CB-27E4-4FBB-BD76-1A26F792FB80}" presName="parentLin" presStyleCnt="0"/>
      <dgm:spPr/>
    </dgm:pt>
    <dgm:pt modelId="{707E4ED0-5523-4D40-B6B5-74C124496FCC}" type="pres">
      <dgm:prSet presAssocID="{4C6055CB-27E4-4FBB-BD76-1A26F792FB80}" presName="parentLeftMargin" presStyleLbl="node1" presStyleIdx="0" presStyleCnt="3"/>
      <dgm:spPr/>
    </dgm:pt>
    <dgm:pt modelId="{28FD7FF4-16A0-4ED7-93DD-4663DEFACC5E}" type="pres">
      <dgm:prSet presAssocID="{4C6055CB-27E4-4FBB-BD76-1A26F792FB80}" presName="parentText" presStyleLbl="node1" presStyleIdx="1" presStyleCnt="3">
        <dgm:presLayoutVars>
          <dgm:chMax val="0"/>
          <dgm:bulletEnabled val="1"/>
        </dgm:presLayoutVars>
      </dgm:prSet>
      <dgm:spPr/>
    </dgm:pt>
    <dgm:pt modelId="{095E21EE-0A8B-4913-B849-F6BEBFB2AF91}" type="pres">
      <dgm:prSet presAssocID="{4C6055CB-27E4-4FBB-BD76-1A26F792FB80}" presName="negativeSpace" presStyleCnt="0"/>
      <dgm:spPr/>
    </dgm:pt>
    <dgm:pt modelId="{4FB189AC-EBAD-4B0D-9DB9-7ED43A63546D}" type="pres">
      <dgm:prSet presAssocID="{4C6055CB-27E4-4FBB-BD76-1A26F792FB80}" presName="childText" presStyleLbl="conFgAcc1" presStyleIdx="1" presStyleCnt="3">
        <dgm:presLayoutVars>
          <dgm:bulletEnabled val="1"/>
        </dgm:presLayoutVars>
      </dgm:prSet>
      <dgm:spPr/>
    </dgm:pt>
    <dgm:pt modelId="{10834A72-9363-47F9-B70F-9329BD45F54F}" type="pres">
      <dgm:prSet presAssocID="{954C378E-81B0-422F-9EB4-437E40BF8513}" presName="spaceBetweenRectangles" presStyleCnt="0"/>
      <dgm:spPr/>
    </dgm:pt>
    <dgm:pt modelId="{5F030B8C-316B-4B95-9C04-B5A50A292918}" type="pres">
      <dgm:prSet presAssocID="{D0E8C3C3-B6A6-4A92-9F3D-008A4C311460}" presName="parentLin" presStyleCnt="0"/>
      <dgm:spPr/>
    </dgm:pt>
    <dgm:pt modelId="{854E7DDB-ADA7-4E70-978A-6290140EDDA2}" type="pres">
      <dgm:prSet presAssocID="{D0E8C3C3-B6A6-4A92-9F3D-008A4C311460}" presName="parentLeftMargin" presStyleLbl="node1" presStyleIdx="1" presStyleCnt="3"/>
      <dgm:spPr/>
    </dgm:pt>
    <dgm:pt modelId="{1808CFC0-72FE-4121-888B-E0EC813F7A38}" type="pres">
      <dgm:prSet presAssocID="{D0E8C3C3-B6A6-4A92-9F3D-008A4C311460}" presName="parentText" presStyleLbl="node1" presStyleIdx="2" presStyleCnt="3">
        <dgm:presLayoutVars>
          <dgm:chMax val="0"/>
          <dgm:bulletEnabled val="1"/>
        </dgm:presLayoutVars>
      </dgm:prSet>
      <dgm:spPr/>
    </dgm:pt>
    <dgm:pt modelId="{40DE6E51-9693-4248-B898-868C8CB80BB6}" type="pres">
      <dgm:prSet presAssocID="{D0E8C3C3-B6A6-4A92-9F3D-008A4C311460}" presName="negativeSpace" presStyleCnt="0"/>
      <dgm:spPr/>
    </dgm:pt>
    <dgm:pt modelId="{57BBEDE6-E868-4BA8-9E65-CDC6CA35DDDA}" type="pres">
      <dgm:prSet presAssocID="{D0E8C3C3-B6A6-4A92-9F3D-008A4C311460}" presName="childText" presStyleLbl="conFgAcc1" presStyleIdx="2" presStyleCnt="3">
        <dgm:presLayoutVars>
          <dgm:bulletEnabled val="1"/>
        </dgm:presLayoutVars>
      </dgm:prSet>
      <dgm:spPr/>
    </dgm:pt>
  </dgm:ptLst>
  <dgm:cxnLst>
    <dgm:cxn modelId="{64905534-82F9-4CB9-9A03-85CDB466B5AA}" type="presOf" srcId="{9EC9501E-7A5A-4BE5-88E3-42EE3ADAD288}" destId="{8FAAE3D5-13B2-42D6-9AEB-F6E577A5A92D}" srcOrd="0" destOrd="0" presId="urn:microsoft.com/office/officeart/2005/8/layout/list1"/>
    <dgm:cxn modelId="{5D12C36A-FA90-4DA1-AFCC-75C7D9848766}" type="presOf" srcId="{4C6055CB-27E4-4FBB-BD76-1A26F792FB80}" destId="{707E4ED0-5523-4D40-B6B5-74C124496FCC}" srcOrd="0" destOrd="0" presId="urn:microsoft.com/office/officeart/2005/8/layout/list1"/>
    <dgm:cxn modelId="{66F8144C-456E-41DB-9F02-25B0FEFF5C95}" srcId="{0CAB43A8-6746-4782-8B6B-A7576393BFE9}" destId="{D0E8C3C3-B6A6-4A92-9F3D-008A4C311460}" srcOrd="2" destOrd="0" parTransId="{DEF60B5E-F866-41C2-8815-D4170B9F2E93}" sibTransId="{8768734F-07DC-46DF-83EC-6A20419776D8}"/>
    <dgm:cxn modelId="{C97A6876-D613-4B68-9AC6-C1812F0301D8}" type="presOf" srcId="{9EC9501E-7A5A-4BE5-88E3-42EE3ADAD288}" destId="{6A4A1606-138A-414F-8B59-21F09097D387}" srcOrd="1" destOrd="0" presId="urn:microsoft.com/office/officeart/2005/8/layout/list1"/>
    <dgm:cxn modelId="{F2689B7A-1019-4190-83F2-F9C34D45AAD3}" type="presOf" srcId="{D0E8C3C3-B6A6-4A92-9F3D-008A4C311460}" destId="{1808CFC0-72FE-4121-888B-E0EC813F7A38}" srcOrd="1" destOrd="0" presId="urn:microsoft.com/office/officeart/2005/8/layout/list1"/>
    <dgm:cxn modelId="{F7AB9687-8298-464A-A1E1-90490E36CE0D}" srcId="{0CAB43A8-6746-4782-8B6B-A7576393BFE9}" destId="{9EC9501E-7A5A-4BE5-88E3-42EE3ADAD288}" srcOrd="0" destOrd="0" parTransId="{46098A80-890F-48C7-B210-7393C12212B6}" sibTransId="{C6E9F9E0-6F7F-4CD0-B820-7632509DC637}"/>
    <dgm:cxn modelId="{5EE33792-BA65-4838-B5E4-264CAFAE3FCE}" type="presOf" srcId="{D0E8C3C3-B6A6-4A92-9F3D-008A4C311460}" destId="{854E7DDB-ADA7-4E70-978A-6290140EDDA2}" srcOrd="0" destOrd="0" presId="urn:microsoft.com/office/officeart/2005/8/layout/list1"/>
    <dgm:cxn modelId="{C058DA9C-6792-4EB1-BAA1-22E72260C42D}" type="presOf" srcId="{0CAB43A8-6746-4782-8B6B-A7576393BFE9}" destId="{32903BB5-201F-4788-A8BC-1DFCB36D361D}" srcOrd="0" destOrd="0" presId="urn:microsoft.com/office/officeart/2005/8/layout/list1"/>
    <dgm:cxn modelId="{C1CA6FAA-31AC-4EFA-B716-B145321E9FAC}" type="presOf" srcId="{4C6055CB-27E4-4FBB-BD76-1A26F792FB80}" destId="{28FD7FF4-16A0-4ED7-93DD-4663DEFACC5E}" srcOrd="1" destOrd="0" presId="urn:microsoft.com/office/officeart/2005/8/layout/list1"/>
    <dgm:cxn modelId="{1D435DFF-ED30-4953-B773-2B6211FA5646}" srcId="{0CAB43A8-6746-4782-8B6B-A7576393BFE9}" destId="{4C6055CB-27E4-4FBB-BD76-1A26F792FB80}" srcOrd="1" destOrd="0" parTransId="{363877FB-0F7F-422F-942B-85D97DA005CF}" sibTransId="{954C378E-81B0-422F-9EB4-437E40BF8513}"/>
    <dgm:cxn modelId="{E65D4BF6-ECDA-4CCD-A490-ECA8217007E1}" type="presParOf" srcId="{32903BB5-201F-4788-A8BC-1DFCB36D361D}" destId="{C1904020-1B0A-40F2-BB94-225826DE8F32}" srcOrd="0" destOrd="0" presId="urn:microsoft.com/office/officeart/2005/8/layout/list1"/>
    <dgm:cxn modelId="{29D00C72-A3BD-48F1-A56F-C88FADE39AF8}" type="presParOf" srcId="{C1904020-1B0A-40F2-BB94-225826DE8F32}" destId="{8FAAE3D5-13B2-42D6-9AEB-F6E577A5A92D}" srcOrd="0" destOrd="0" presId="urn:microsoft.com/office/officeart/2005/8/layout/list1"/>
    <dgm:cxn modelId="{66165C01-6568-4FB9-A6E5-D09DC0264674}" type="presParOf" srcId="{C1904020-1B0A-40F2-BB94-225826DE8F32}" destId="{6A4A1606-138A-414F-8B59-21F09097D387}" srcOrd="1" destOrd="0" presId="urn:microsoft.com/office/officeart/2005/8/layout/list1"/>
    <dgm:cxn modelId="{86DA5BBD-1E48-4F4C-80A2-B7BF149562BF}" type="presParOf" srcId="{32903BB5-201F-4788-A8BC-1DFCB36D361D}" destId="{E02F3935-3FC2-4028-80AB-772654378449}" srcOrd="1" destOrd="0" presId="urn:microsoft.com/office/officeart/2005/8/layout/list1"/>
    <dgm:cxn modelId="{D6A4D917-9E9C-40C4-A1F8-D704CD20B5BD}" type="presParOf" srcId="{32903BB5-201F-4788-A8BC-1DFCB36D361D}" destId="{E5F7B3E9-C27E-4C43-B54A-11A05E77AAFA}" srcOrd="2" destOrd="0" presId="urn:microsoft.com/office/officeart/2005/8/layout/list1"/>
    <dgm:cxn modelId="{3FF1114A-58D3-4D65-A95A-B78D32470505}" type="presParOf" srcId="{32903BB5-201F-4788-A8BC-1DFCB36D361D}" destId="{29AC08ED-46B3-4416-8F82-59FB828D9F4E}" srcOrd="3" destOrd="0" presId="urn:microsoft.com/office/officeart/2005/8/layout/list1"/>
    <dgm:cxn modelId="{AD5F7945-9F16-41E7-9F4A-62B7DDAA3322}" type="presParOf" srcId="{32903BB5-201F-4788-A8BC-1DFCB36D361D}" destId="{DDF705AC-8305-47E4-BF3F-69C9791BBABD}" srcOrd="4" destOrd="0" presId="urn:microsoft.com/office/officeart/2005/8/layout/list1"/>
    <dgm:cxn modelId="{C14B029C-AB78-4657-820B-5D02A6F08919}" type="presParOf" srcId="{DDF705AC-8305-47E4-BF3F-69C9791BBABD}" destId="{707E4ED0-5523-4D40-B6B5-74C124496FCC}" srcOrd="0" destOrd="0" presId="urn:microsoft.com/office/officeart/2005/8/layout/list1"/>
    <dgm:cxn modelId="{52C9A1DE-907E-45AE-BE4A-ABF295A0845B}" type="presParOf" srcId="{DDF705AC-8305-47E4-BF3F-69C9791BBABD}" destId="{28FD7FF4-16A0-4ED7-93DD-4663DEFACC5E}" srcOrd="1" destOrd="0" presId="urn:microsoft.com/office/officeart/2005/8/layout/list1"/>
    <dgm:cxn modelId="{8CF138AF-8371-4DA5-A28F-932AE0FF94E2}" type="presParOf" srcId="{32903BB5-201F-4788-A8BC-1DFCB36D361D}" destId="{095E21EE-0A8B-4913-B849-F6BEBFB2AF91}" srcOrd="5" destOrd="0" presId="urn:microsoft.com/office/officeart/2005/8/layout/list1"/>
    <dgm:cxn modelId="{1E51B0BF-D448-45A6-B87C-98908DB03155}" type="presParOf" srcId="{32903BB5-201F-4788-A8BC-1DFCB36D361D}" destId="{4FB189AC-EBAD-4B0D-9DB9-7ED43A63546D}" srcOrd="6" destOrd="0" presId="urn:microsoft.com/office/officeart/2005/8/layout/list1"/>
    <dgm:cxn modelId="{9277CF02-D879-4814-A086-1F6FDE6FDA5E}" type="presParOf" srcId="{32903BB5-201F-4788-A8BC-1DFCB36D361D}" destId="{10834A72-9363-47F9-B70F-9329BD45F54F}" srcOrd="7" destOrd="0" presId="urn:microsoft.com/office/officeart/2005/8/layout/list1"/>
    <dgm:cxn modelId="{334D336B-4C37-410A-86CD-D6A17D093FED}" type="presParOf" srcId="{32903BB5-201F-4788-A8BC-1DFCB36D361D}" destId="{5F030B8C-316B-4B95-9C04-B5A50A292918}" srcOrd="8" destOrd="0" presId="urn:microsoft.com/office/officeart/2005/8/layout/list1"/>
    <dgm:cxn modelId="{25E65448-8AEA-40DD-BC23-9955AAC6A532}" type="presParOf" srcId="{5F030B8C-316B-4B95-9C04-B5A50A292918}" destId="{854E7DDB-ADA7-4E70-978A-6290140EDDA2}" srcOrd="0" destOrd="0" presId="urn:microsoft.com/office/officeart/2005/8/layout/list1"/>
    <dgm:cxn modelId="{E0C2A76B-F13D-4D0D-A215-618EAFEB0CD1}" type="presParOf" srcId="{5F030B8C-316B-4B95-9C04-B5A50A292918}" destId="{1808CFC0-72FE-4121-888B-E0EC813F7A38}" srcOrd="1" destOrd="0" presId="urn:microsoft.com/office/officeart/2005/8/layout/list1"/>
    <dgm:cxn modelId="{C77D8BEA-465F-4476-9316-21F831ADFB4F}" type="presParOf" srcId="{32903BB5-201F-4788-A8BC-1DFCB36D361D}" destId="{40DE6E51-9693-4248-B898-868C8CB80BB6}" srcOrd="9" destOrd="0" presId="urn:microsoft.com/office/officeart/2005/8/layout/list1"/>
    <dgm:cxn modelId="{D5158E9C-55D0-4504-8C9D-C36F9D813E65}" type="presParOf" srcId="{32903BB5-201F-4788-A8BC-1DFCB36D361D}" destId="{57BBEDE6-E868-4BA8-9E65-CDC6CA35DDDA}" srcOrd="10" destOrd="0" presId="urn:microsoft.com/office/officeart/2005/8/layout/lis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2FEB3-4F52-4A42-8F23-FC6981AFF3AF}">
      <dsp:nvSpPr>
        <dsp:cNvPr id="0" name=""/>
        <dsp:cNvSpPr/>
      </dsp:nvSpPr>
      <dsp:spPr>
        <a:xfrm>
          <a:off x="2524912" y="48782"/>
          <a:ext cx="2341575" cy="2341575"/>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rtl="1">
            <a:lnSpc>
              <a:spcPct val="90000"/>
            </a:lnSpc>
            <a:spcBef>
              <a:spcPct val="0"/>
            </a:spcBef>
            <a:spcAft>
              <a:spcPct val="35000"/>
            </a:spcAft>
            <a:buNone/>
          </a:pPr>
          <a:r>
            <a:rPr lang="ar-LB" sz="2400" kern="1200" dirty="0"/>
            <a:t>الطبيعة وقيمة التنوع البيولجي</a:t>
          </a:r>
          <a:endParaRPr lang="en-US" sz="2400" kern="1200" dirty="0"/>
        </a:p>
      </dsp:txBody>
      <dsp:txXfrm>
        <a:off x="2837122" y="458558"/>
        <a:ext cx="1717155" cy="1053708"/>
      </dsp:txXfrm>
    </dsp:sp>
    <dsp:sp modelId="{FA4F0C20-FD75-4A3D-9DFA-802FBD62CF28}">
      <dsp:nvSpPr>
        <dsp:cNvPr id="0" name=""/>
        <dsp:cNvSpPr/>
      </dsp:nvSpPr>
      <dsp:spPr>
        <a:xfrm>
          <a:off x="3369830" y="1512267"/>
          <a:ext cx="2341575" cy="2341575"/>
        </a:xfrm>
        <a:prstGeom prst="ellipse">
          <a:avLst/>
        </a:prstGeom>
        <a:solidFill>
          <a:schemeClr val="accent3">
            <a:alpha val="50000"/>
            <a:hueOff val="-4761181"/>
            <a:satOff val="-6845"/>
            <a:lumOff val="199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ar-LB" sz="2400" kern="1200" dirty="0"/>
            <a:t>حيازة الأرض</a:t>
          </a:r>
          <a:endParaRPr lang="en-US" sz="2400" kern="1200" dirty="0"/>
        </a:p>
      </dsp:txBody>
      <dsp:txXfrm>
        <a:off x="4085962" y="2117174"/>
        <a:ext cx="1404945" cy="1287866"/>
      </dsp:txXfrm>
    </dsp:sp>
    <dsp:sp modelId="{96BBC3F2-DEC2-4944-ABB1-2AA45DEB075A}">
      <dsp:nvSpPr>
        <dsp:cNvPr id="0" name=""/>
        <dsp:cNvSpPr/>
      </dsp:nvSpPr>
      <dsp:spPr>
        <a:xfrm>
          <a:off x="1679994" y="1512267"/>
          <a:ext cx="2341575" cy="2341575"/>
        </a:xfrm>
        <a:prstGeom prst="ellipse">
          <a:avLst/>
        </a:prstGeom>
        <a:solidFill>
          <a:schemeClr val="accent3">
            <a:alpha val="50000"/>
            <a:hueOff val="-9522361"/>
            <a:satOff val="-13690"/>
            <a:lumOff val="398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rtl="1">
            <a:lnSpc>
              <a:spcPct val="90000"/>
            </a:lnSpc>
            <a:spcBef>
              <a:spcPct val="0"/>
            </a:spcBef>
            <a:spcAft>
              <a:spcPct val="35000"/>
            </a:spcAft>
            <a:buNone/>
          </a:pPr>
          <a:r>
            <a:rPr lang="ar-SA" sz="2400" kern="1200" dirty="0"/>
            <a:t>القيمة الاقتصادية-الاجتماعية والثقافية</a:t>
          </a:r>
          <a:endParaRPr lang="en-US" sz="2400" kern="1200" dirty="0"/>
        </a:p>
      </dsp:txBody>
      <dsp:txXfrm>
        <a:off x="1900492" y="2117174"/>
        <a:ext cx="1404945" cy="12878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83F35A-F561-46EF-8265-E70D3937D071}">
      <dsp:nvSpPr>
        <dsp:cNvPr id="0" name=""/>
        <dsp:cNvSpPr/>
      </dsp:nvSpPr>
      <dsp:spPr>
        <a:xfrm>
          <a:off x="3683793" y="15994"/>
          <a:ext cx="1700212" cy="1105138"/>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ar-LB" sz="1800" kern="1200" dirty="0"/>
            <a:t>تحليل الوضه</a:t>
          </a:r>
          <a:endParaRPr lang="en-US" sz="1800" kern="1200" dirty="0"/>
        </a:p>
      </dsp:txBody>
      <dsp:txXfrm>
        <a:off x="3737741" y="69942"/>
        <a:ext cx="1592316" cy="997242"/>
      </dsp:txXfrm>
    </dsp:sp>
    <dsp:sp modelId="{8FCA424A-C92E-4F3E-AD69-69D4E764B097}">
      <dsp:nvSpPr>
        <dsp:cNvPr id="0" name=""/>
        <dsp:cNvSpPr/>
      </dsp:nvSpPr>
      <dsp:spPr>
        <a:xfrm>
          <a:off x="2512959" y="637887"/>
          <a:ext cx="4414938" cy="4414938"/>
        </a:xfrm>
        <a:custGeom>
          <a:avLst/>
          <a:gdLst/>
          <a:ahLst/>
          <a:cxnLst/>
          <a:rect l="0" t="0" r="0" b="0"/>
          <a:pathLst>
            <a:path>
              <a:moveTo>
                <a:pt x="3131642" y="202768"/>
              </a:moveTo>
              <a:arcTo wR="2207469" hR="2207469" stAng="17684991" swAng="1344165"/>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D003FF8-E838-4E0F-816E-EF403C138AC7}">
      <dsp:nvSpPr>
        <dsp:cNvPr id="0" name=""/>
        <dsp:cNvSpPr/>
      </dsp:nvSpPr>
      <dsp:spPr>
        <a:xfrm>
          <a:off x="5908508" y="1560603"/>
          <a:ext cx="1700212" cy="1105138"/>
        </a:xfrm>
        <a:prstGeom prst="roundRect">
          <a:avLst/>
        </a:prstGeom>
        <a:solidFill>
          <a:schemeClr val="accent2">
            <a:hueOff val="-129564"/>
            <a:satOff val="1255"/>
            <a:lumOff val="-387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1">
            <a:lnSpc>
              <a:spcPct val="90000"/>
            </a:lnSpc>
            <a:spcBef>
              <a:spcPct val="0"/>
            </a:spcBef>
            <a:spcAft>
              <a:spcPct val="35000"/>
            </a:spcAft>
            <a:buNone/>
          </a:pPr>
          <a:r>
            <a:rPr lang="ar-LB" sz="1600" kern="1200" dirty="0"/>
            <a:t>تطوير الاستراتيجية</a:t>
          </a:r>
          <a:endParaRPr lang="en-US" sz="1600" kern="1200" dirty="0"/>
        </a:p>
      </dsp:txBody>
      <dsp:txXfrm>
        <a:off x="5962456" y="1614551"/>
        <a:ext cx="1592316" cy="997242"/>
      </dsp:txXfrm>
    </dsp:sp>
    <dsp:sp modelId="{B68A225A-5599-4985-8E1B-685EAEA99936}">
      <dsp:nvSpPr>
        <dsp:cNvPr id="0" name=""/>
        <dsp:cNvSpPr/>
      </dsp:nvSpPr>
      <dsp:spPr>
        <a:xfrm>
          <a:off x="2434991" y="407150"/>
          <a:ext cx="4414938" cy="4414938"/>
        </a:xfrm>
        <a:custGeom>
          <a:avLst/>
          <a:gdLst/>
          <a:ahLst/>
          <a:cxnLst/>
          <a:rect l="0" t="0" r="0" b="0"/>
          <a:pathLst>
            <a:path>
              <a:moveTo>
                <a:pt x="4389690" y="2540380"/>
              </a:moveTo>
              <a:arcTo wR="2207469" hR="2207469" stAng="520437" swAng="1362060"/>
            </a:path>
          </a:pathLst>
        </a:custGeom>
        <a:noFill/>
        <a:ln w="6350" cap="flat" cmpd="sng" algn="ctr">
          <a:solidFill>
            <a:schemeClr val="accent2">
              <a:hueOff val="-129564"/>
              <a:satOff val="1255"/>
              <a:lumOff val="-387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B177CEB-6340-46EA-B927-1C424C1110C3}">
      <dsp:nvSpPr>
        <dsp:cNvPr id="0" name=""/>
        <dsp:cNvSpPr/>
      </dsp:nvSpPr>
      <dsp:spPr>
        <a:xfrm>
          <a:off x="4981311" y="3995481"/>
          <a:ext cx="1700212" cy="1105138"/>
        </a:xfrm>
        <a:prstGeom prst="roundRect">
          <a:avLst/>
        </a:prstGeom>
        <a:solidFill>
          <a:schemeClr val="accent2">
            <a:hueOff val="-259128"/>
            <a:satOff val="2510"/>
            <a:lumOff val="-774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ar-LB" sz="1800" kern="1200" dirty="0"/>
            <a:t>خطة إدارة الحمى</a:t>
          </a:r>
          <a:endParaRPr lang="en-US" sz="1800" kern="1200" dirty="0"/>
        </a:p>
      </dsp:txBody>
      <dsp:txXfrm>
        <a:off x="5035259" y="4049429"/>
        <a:ext cx="1592316" cy="997242"/>
      </dsp:txXfrm>
    </dsp:sp>
    <dsp:sp modelId="{4FDB387C-FA7F-4ACC-87CD-B68C54693D15}">
      <dsp:nvSpPr>
        <dsp:cNvPr id="0" name=""/>
        <dsp:cNvSpPr/>
      </dsp:nvSpPr>
      <dsp:spPr>
        <a:xfrm>
          <a:off x="2326430" y="554701"/>
          <a:ext cx="4414938" cy="4414938"/>
        </a:xfrm>
        <a:custGeom>
          <a:avLst/>
          <a:gdLst/>
          <a:ahLst/>
          <a:cxnLst/>
          <a:rect l="0" t="0" r="0" b="0"/>
          <a:pathLst>
            <a:path>
              <a:moveTo>
                <a:pt x="2478352" y="4398254"/>
              </a:moveTo>
              <a:arcTo wR="2207469" hR="2207469" stAng="4977080" swAng="845840"/>
            </a:path>
          </a:pathLst>
        </a:custGeom>
        <a:noFill/>
        <a:ln w="6350" cap="flat" cmpd="sng" algn="ctr">
          <a:solidFill>
            <a:schemeClr val="accent2">
              <a:hueOff val="-259128"/>
              <a:satOff val="2510"/>
              <a:lumOff val="-7746"/>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2D5806C-84BB-4267-A2BF-4629F20FCAA4}">
      <dsp:nvSpPr>
        <dsp:cNvPr id="0" name=""/>
        <dsp:cNvSpPr/>
      </dsp:nvSpPr>
      <dsp:spPr>
        <a:xfrm>
          <a:off x="2386275" y="3995481"/>
          <a:ext cx="1700212" cy="1105138"/>
        </a:xfrm>
        <a:prstGeom prst="roundRect">
          <a:avLst/>
        </a:prstGeom>
        <a:solidFill>
          <a:schemeClr val="accent2">
            <a:hueOff val="-388691"/>
            <a:satOff val="3766"/>
            <a:lumOff val="-1161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ar-LB" sz="1800" kern="1200" dirty="0"/>
            <a:t>التنفيذ</a:t>
          </a:r>
          <a:endParaRPr lang="en-US" sz="1800" kern="1200" dirty="0"/>
        </a:p>
      </dsp:txBody>
      <dsp:txXfrm>
        <a:off x="2440223" y="4049429"/>
        <a:ext cx="1592316" cy="997242"/>
      </dsp:txXfrm>
    </dsp:sp>
    <dsp:sp modelId="{F15FE988-0D64-468B-B1E6-7B1D6F8AE194}">
      <dsp:nvSpPr>
        <dsp:cNvPr id="0" name=""/>
        <dsp:cNvSpPr/>
      </dsp:nvSpPr>
      <dsp:spPr>
        <a:xfrm>
          <a:off x="2206101" y="392598"/>
          <a:ext cx="4414938" cy="4414938"/>
        </a:xfrm>
        <a:custGeom>
          <a:avLst/>
          <a:gdLst/>
          <a:ahLst/>
          <a:cxnLst/>
          <a:rect l="0" t="0" r="0" b="0"/>
          <a:pathLst>
            <a:path>
              <a:moveTo>
                <a:pt x="322754" y="3356717"/>
              </a:moveTo>
              <a:arcTo wR="2207469" hR="2207469" stAng="8917577" swAng="1458461"/>
            </a:path>
          </a:pathLst>
        </a:custGeom>
        <a:noFill/>
        <a:ln w="6350" cap="flat" cmpd="sng" algn="ctr">
          <a:solidFill>
            <a:schemeClr val="accent2">
              <a:hueOff val="-388691"/>
              <a:satOff val="3766"/>
              <a:lumOff val="-1161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CE6FFEF-254F-4931-ABC8-00CD644A3450}">
      <dsp:nvSpPr>
        <dsp:cNvPr id="0" name=""/>
        <dsp:cNvSpPr/>
      </dsp:nvSpPr>
      <dsp:spPr>
        <a:xfrm>
          <a:off x="1470074" y="1465345"/>
          <a:ext cx="1700212" cy="1105138"/>
        </a:xfrm>
        <a:prstGeom prst="roundRect">
          <a:avLst/>
        </a:prstGeom>
        <a:solidFill>
          <a:schemeClr val="accent2">
            <a:hueOff val="-518255"/>
            <a:satOff val="5021"/>
            <a:lumOff val="-1549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1">
            <a:lnSpc>
              <a:spcPct val="90000"/>
            </a:lnSpc>
            <a:spcBef>
              <a:spcPct val="0"/>
            </a:spcBef>
            <a:spcAft>
              <a:spcPct val="35000"/>
            </a:spcAft>
            <a:buNone/>
          </a:pPr>
          <a:r>
            <a:rPr lang="ar-LB" sz="1800" kern="1200" dirty="0"/>
            <a:t>التقييم</a:t>
          </a:r>
          <a:endParaRPr lang="en-US" sz="1800" kern="1200" dirty="0"/>
        </a:p>
      </dsp:txBody>
      <dsp:txXfrm>
        <a:off x="1524022" y="1519293"/>
        <a:ext cx="1592316" cy="997242"/>
      </dsp:txXfrm>
    </dsp:sp>
    <dsp:sp modelId="{671C7502-D3CF-4B5B-9ED8-A1FA8DED0B75}">
      <dsp:nvSpPr>
        <dsp:cNvPr id="0" name=""/>
        <dsp:cNvSpPr/>
      </dsp:nvSpPr>
      <dsp:spPr>
        <a:xfrm>
          <a:off x="2096322" y="651130"/>
          <a:ext cx="4414938" cy="4414938"/>
        </a:xfrm>
        <a:custGeom>
          <a:avLst/>
          <a:gdLst/>
          <a:ahLst/>
          <a:cxnLst/>
          <a:rect l="0" t="0" r="0" b="0"/>
          <a:pathLst>
            <a:path>
              <a:moveTo>
                <a:pt x="672416" y="621110"/>
              </a:moveTo>
              <a:arcTo wR="2207469" hR="2207469" stAng="13556501" swAng="1256413"/>
            </a:path>
          </a:pathLst>
        </a:custGeom>
        <a:noFill/>
        <a:ln w="6350" cap="flat" cmpd="sng" algn="ctr">
          <a:solidFill>
            <a:schemeClr val="accent2">
              <a:hueOff val="-518255"/>
              <a:satOff val="5021"/>
              <a:lumOff val="-15491"/>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94F326-B06D-4FC1-BD73-47FF62AA2514}">
      <dsp:nvSpPr>
        <dsp:cNvPr id="0" name=""/>
        <dsp:cNvSpPr/>
      </dsp:nvSpPr>
      <dsp:spPr>
        <a:xfrm>
          <a:off x="8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285750" lvl="1" indent="-285750" algn="l" defTabSz="2400300">
            <a:lnSpc>
              <a:spcPct val="90000"/>
            </a:lnSpc>
            <a:spcBef>
              <a:spcPct val="0"/>
            </a:spcBef>
            <a:spcAft>
              <a:spcPct val="15000"/>
            </a:spcAft>
            <a:buChar char="•"/>
          </a:pPr>
          <a:endParaRPr lang="en-US" sz="5400" kern="1200" dirty="0"/>
        </a:p>
      </dsp:txBody>
      <dsp:txXfrm>
        <a:off x="31262" y="1303030"/>
        <a:ext cx="1540728" cy="977071"/>
      </dsp:txXfrm>
    </dsp:sp>
    <dsp:sp modelId="{9B462617-9C2C-4C10-B2D5-DCD0418F9D93}">
      <dsp:nvSpPr>
        <dsp:cNvPr id="0" name=""/>
        <dsp:cNvSpPr/>
      </dsp:nvSpPr>
      <dsp:spPr>
        <a:xfrm>
          <a:off x="920591" y="1658033"/>
          <a:ext cx="1661593" cy="1661593"/>
        </a:xfrm>
        <a:prstGeom prst="leftCircularArrow">
          <a:avLst>
            <a:gd name="adj1" fmla="val 2529"/>
            <a:gd name="adj2" fmla="val 306746"/>
            <a:gd name="adj3" fmla="val 2082257"/>
            <a:gd name="adj4" fmla="val 9024489"/>
            <a:gd name="adj5" fmla="val 2951"/>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6A2B60C-6AE3-4E51-84AF-98ED5E3ECE47}">
      <dsp:nvSpPr>
        <dsp:cNvPr id="0" name=""/>
        <dsp:cNvSpPr/>
      </dsp:nvSpPr>
      <dsp:spPr>
        <a:xfrm>
          <a:off x="356758" y="2310500"/>
          <a:ext cx="1423576" cy="56610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Strategic aims</a:t>
          </a:r>
        </a:p>
      </dsp:txBody>
      <dsp:txXfrm>
        <a:off x="373339" y="2327081"/>
        <a:ext cx="1390414" cy="532947"/>
      </dsp:txXfrm>
    </dsp:sp>
    <dsp:sp modelId="{A5671CB0-C0A1-4153-BAE7-2618D51AE40A}">
      <dsp:nvSpPr>
        <dsp:cNvPr id="0" name=""/>
        <dsp:cNvSpPr/>
      </dsp:nvSpPr>
      <dsp:spPr>
        <a:xfrm>
          <a:off x="19804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3795311"/>
              <a:satOff val="1142"/>
              <a:lumOff val="1567"/>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96B518-EEFF-4982-8CDC-BF98F48A8A65}">
      <dsp:nvSpPr>
        <dsp:cNvPr id="0" name=""/>
        <dsp:cNvSpPr/>
      </dsp:nvSpPr>
      <dsp:spPr>
        <a:xfrm>
          <a:off x="2886845" y="494768"/>
          <a:ext cx="1866233" cy="1866233"/>
        </a:xfrm>
        <a:prstGeom prst="circularArrow">
          <a:avLst>
            <a:gd name="adj1" fmla="val 2252"/>
            <a:gd name="adj2" fmla="val 271365"/>
            <a:gd name="adj3" fmla="val 19553124"/>
            <a:gd name="adj4" fmla="val 12575511"/>
            <a:gd name="adj5" fmla="val 2627"/>
          </a:avLst>
        </a:prstGeom>
        <a:solidFill>
          <a:schemeClr val="accent5">
            <a:hueOff val="7590623"/>
            <a:satOff val="2284"/>
            <a:lumOff val="313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A2B3F3-CA44-47AB-809B-B74562BD0EF8}">
      <dsp:nvSpPr>
        <dsp:cNvPr id="0" name=""/>
        <dsp:cNvSpPr/>
      </dsp:nvSpPr>
      <dsp:spPr>
        <a:xfrm>
          <a:off x="2336358" y="989578"/>
          <a:ext cx="1423576" cy="566109"/>
        </a:xfrm>
        <a:prstGeom prst="roundRect">
          <a:avLst>
            <a:gd name="adj" fmla="val 10000"/>
          </a:avLst>
        </a:prstGeom>
        <a:solidFill>
          <a:schemeClr val="accent5">
            <a:hueOff val="3795311"/>
            <a:satOff val="1142"/>
            <a:lumOff val="15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Objectives</a:t>
          </a:r>
        </a:p>
      </dsp:txBody>
      <dsp:txXfrm>
        <a:off x="2352939" y="1006159"/>
        <a:ext cx="1390414" cy="532947"/>
      </dsp:txXfrm>
    </dsp:sp>
    <dsp:sp modelId="{BABAA4FA-1633-4959-BB71-707687E2FFF6}">
      <dsp:nvSpPr>
        <dsp:cNvPr id="0" name=""/>
        <dsp:cNvSpPr/>
      </dsp:nvSpPr>
      <dsp:spPr>
        <a:xfrm>
          <a:off x="3960064" y="1272632"/>
          <a:ext cx="1601524" cy="1320922"/>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7590623"/>
              <a:satOff val="2284"/>
              <a:lumOff val="313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A28549-986B-4FF8-9AE5-C422513F4DCB}">
      <dsp:nvSpPr>
        <dsp:cNvPr id="0" name=""/>
        <dsp:cNvSpPr/>
      </dsp:nvSpPr>
      <dsp:spPr>
        <a:xfrm>
          <a:off x="4315958" y="2310500"/>
          <a:ext cx="1423576" cy="566109"/>
        </a:xfrm>
        <a:prstGeom prst="roundRect">
          <a:avLst>
            <a:gd name="adj" fmla="val 10000"/>
          </a:avLst>
        </a:prstGeom>
        <a:solidFill>
          <a:srgbClr val="03697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en-US" sz="1700" kern="1200" dirty="0"/>
            <a:t>Activities</a:t>
          </a:r>
        </a:p>
      </dsp:txBody>
      <dsp:txXfrm>
        <a:off x="4332539" y="2327081"/>
        <a:ext cx="1390414" cy="5329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207B3F-0F7B-4E9C-AD6C-2B6DD9D79F25}">
      <dsp:nvSpPr>
        <dsp:cNvPr id="0" name=""/>
        <dsp:cNvSpPr/>
      </dsp:nvSpPr>
      <dsp:spPr>
        <a:xfrm>
          <a:off x="3122127" y="0"/>
          <a:ext cx="2608149" cy="2608546"/>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C62616-1288-4276-9A2F-5C01E0491B22}">
      <dsp:nvSpPr>
        <dsp:cNvPr id="0" name=""/>
        <dsp:cNvSpPr/>
      </dsp:nvSpPr>
      <dsp:spPr>
        <a:xfrm>
          <a:off x="3698614" y="941764"/>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Activity</a:t>
          </a:r>
        </a:p>
      </dsp:txBody>
      <dsp:txXfrm>
        <a:off x="3698614" y="941764"/>
        <a:ext cx="1449298" cy="724475"/>
      </dsp:txXfrm>
    </dsp:sp>
    <dsp:sp modelId="{F7D6A153-15F5-48E0-B8EE-1F6495ED0B0A}">
      <dsp:nvSpPr>
        <dsp:cNvPr id="0" name=""/>
        <dsp:cNvSpPr/>
      </dsp:nvSpPr>
      <dsp:spPr>
        <a:xfrm>
          <a:off x="2397723" y="1498803"/>
          <a:ext cx="2608149" cy="2608546"/>
        </a:xfrm>
        <a:prstGeom prst="leftCircularArrow">
          <a:avLst>
            <a:gd name="adj1" fmla="val 10980"/>
            <a:gd name="adj2" fmla="val 1142322"/>
            <a:gd name="adj3" fmla="val 6300000"/>
            <a:gd name="adj4" fmla="val 18900000"/>
            <a:gd name="adj5" fmla="val 12500"/>
          </a:avLst>
        </a:prstGeom>
        <a:solidFill>
          <a:schemeClr val="accent2">
            <a:hueOff val="-259128"/>
            <a:satOff val="2510"/>
            <a:lumOff val="-774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AF6329-EAA8-4C75-A8D9-8EDFC3597F68}">
      <dsp:nvSpPr>
        <dsp:cNvPr id="0" name=""/>
        <dsp:cNvSpPr/>
      </dsp:nvSpPr>
      <dsp:spPr>
        <a:xfrm>
          <a:off x="2977148" y="2449237"/>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Year</a:t>
          </a:r>
        </a:p>
      </dsp:txBody>
      <dsp:txXfrm>
        <a:off x="2977148" y="2449237"/>
        <a:ext cx="1449298" cy="724475"/>
      </dsp:txXfrm>
    </dsp:sp>
    <dsp:sp modelId="{4751E775-0365-405D-B4C4-A5B0D8D8729F}">
      <dsp:nvSpPr>
        <dsp:cNvPr id="0" name=""/>
        <dsp:cNvSpPr/>
      </dsp:nvSpPr>
      <dsp:spPr>
        <a:xfrm>
          <a:off x="3307759" y="3176964"/>
          <a:ext cx="2240804" cy="2241702"/>
        </a:xfrm>
        <a:prstGeom prst="blockArc">
          <a:avLst>
            <a:gd name="adj1" fmla="val 13500000"/>
            <a:gd name="adj2" fmla="val 10800000"/>
            <a:gd name="adj3" fmla="val 12740"/>
          </a:avLst>
        </a:prstGeom>
        <a:solidFill>
          <a:schemeClr val="accent2">
            <a:hueOff val="-518255"/>
            <a:satOff val="5021"/>
            <a:lumOff val="-154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F9468E-44BD-41B6-A383-8257BEF1AF5A}">
      <dsp:nvSpPr>
        <dsp:cNvPr id="0" name=""/>
        <dsp:cNvSpPr/>
      </dsp:nvSpPr>
      <dsp:spPr>
        <a:xfrm>
          <a:off x="3702042" y="3958878"/>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Avoid Duplication</a:t>
          </a:r>
        </a:p>
      </dsp:txBody>
      <dsp:txXfrm>
        <a:off x="3702042" y="3958878"/>
        <a:ext cx="1449298" cy="7244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7B3E9-C27E-4C43-B54A-11A05E77AAFA}">
      <dsp:nvSpPr>
        <dsp:cNvPr id="0" name=""/>
        <dsp:cNvSpPr/>
      </dsp:nvSpPr>
      <dsp:spPr>
        <a:xfrm>
          <a:off x="0" y="322891"/>
          <a:ext cx="3801641" cy="5292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A1606-138A-414F-8B59-21F09097D387}">
      <dsp:nvSpPr>
        <dsp:cNvPr id="0" name=""/>
        <dsp:cNvSpPr/>
      </dsp:nvSpPr>
      <dsp:spPr>
        <a:xfrm>
          <a:off x="190082" y="12931"/>
          <a:ext cx="2661148" cy="619920"/>
        </a:xfrm>
        <a:prstGeom prst="roundRect">
          <a:avLst/>
        </a:prstGeom>
        <a:solidFill>
          <a:schemeClr val="accent2">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ctr" defTabSz="933450" rtl="1">
            <a:lnSpc>
              <a:spcPct val="90000"/>
            </a:lnSpc>
            <a:spcBef>
              <a:spcPct val="0"/>
            </a:spcBef>
            <a:spcAft>
              <a:spcPct val="35000"/>
            </a:spcAft>
            <a:buNone/>
          </a:pPr>
          <a:r>
            <a:rPr lang="ar-LB" sz="2100" kern="1200" dirty="0"/>
            <a:t>الموارد</a:t>
          </a:r>
          <a:endParaRPr lang="en-US" sz="2100" kern="1200" dirty="0"/>
        </a:p>
      </dsp:txBody>
      <dsp:txXfrm>
        <a:off x="220344" y="43193"/>
        <a:ext cx="2600624" cy="559396"/>
      </dsp:txXfrm>
    </dsp:sp>
    <dsp:sp modelId="{4FB189AC-EBAD-4B0D-9DB9-7ED43A63546D}">
      <dsp:nvSpPr>
        <dsp:cNvPr id="0" name=""/>
        <dsp:cNvSpPr/>
      </dsp:nvSpPr>
      <dsp:spPr>
        <a:xfrm>
          <a:off x="0" y="1275452"/>
          <a:ext cx="3801641" cy="5292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FD7FF4-16A0-4ED7-93DD-4663DEFACC5E}">
      <dsp:nvSpPr>
        <dsp:cNvPr id="0" name=""/>
        <dsp:cNvSpPr/>
      </dsp:nvSpPr>
      <dsp:spPr>
        <a:xfrm>
          <a:off x="190082" y="965491"/>
          <a:ext cx="2661148" cy="61992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l" defTabSz="933450" rtl="1">
            <a:lnSpc>
              <a:spcPct val="90000"/>
            </a:lnSpc>
            <a:spcBef>
              <a:spcPct val="0"/>
            </a:spcBef>
            <a:spcAft>
              <a:spcPct val="35000"/>
            </a:spcAft>
            <a:buNone/>
          </a:pPr>
          <a:r>
            <a:rPr lang="ar-LB" sz="2100" kern="1200" dirty="0"/>
            <a:t>السياق السياسي والاجتماعي</a:t>
          </a:r>
          <a:endParaRPr lang="en-US" sz="2100" kern="1200" dirty="0"/>
        </a:p>
      </dsp:txBody>
      <dsp:txXfrm>
        <a:off x="220344" y="995753"/>
        <a:ext cx="2600624" cy="559396"/>
      </dsp:txXfrm>
    </dsp:sp>
    <dsp:sp modelId="{57BBEDE6-E868-4BA8-9E65-CDC6CA35DDDA}">
      <dsp:nvSpPr>
        <dsp:cNvPr id="0" name=""/>
        <dsp:cNvSpPr/>
      </dsp:nvSpPr>
      <dsp:spPr>
        <a:xfrm>
          <a:off x="0" y="2228012"/>
          <a:ext cx="3801641" cy="5292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8CFC0-72FE-4121-888B-E0EC813F7A38}">
      <dsp:nvSpPr>
        <dsp:cNvPr id="0" name=""/>
        <dsp:cNvSpPr/>
      </dsp:nvSpPr>
      <dsp:spPr>
        <a:xfrm>
          <a:off x="190082" y="1918052"/>
          <a:ext cx="2661148" cy="61992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0585" tIns="0" rIns="100585" bIns="0" numCol="1" spcCol="1270" anchor="ctr" anchorCtr="0">
          <a:noAutofit/>
        </a:bodyPr>
        <a:lstStyle/>
        <a:p>
          <a:pPr marL="0" lvl="0" indent="0" algn="l" defTabSz="933450" rtl="1">
            <a:lnSpc>
              <a:spcPct val="90000"/>
            </a:lnSpc>
            <a:spcBef>
              <a:spcPct val="0"/>
            </a:spcBef>
            <a:spcAft>
              <a:spcPct val="35000"/>
            </a:spcAft>
            <a:buNone/>
          </a:pPr>
          <a:r>
            <a:rPr lang="ar-LB" sz="2100" kern="1200" dirty="0"/>
            <a:t>التمويل البعيد الأمد</a:t>
          </a:r>
          <a:endParaRPr lang="en-US" sz="2100" kern="1200" dirty="0"/>
        </a:p>
      </dsp:txBody>
      <dsp:txXfrm>
        <a:off x="220344" y="1948314"/>
        <a:ext cx="2600624" cy="55939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7B3E9-C27E-4C43-B54A-11A05E77AAFA}">
      <dsp:nvSpPr>
        <dsp:cNvPr id="0" name=""/>
        <dsp:cNvSpPr/>
      </dsp:nvSpPr>
      <dsp:spPr>
        <a:xfrm>
          <a:off x="0" y="412345"/>
          <a:ext cx="4386805" cy="604800"/>
        </a:xfrm>
        <a:prstGeom prst="rect">
          <a:avLst/>
        </a:prstGeom>
        <a:solidFill>
          <a:schemeClr val="lt1">
            <a:alpha val="90000"/>
            <a:hueOff val="0"/>
            <a:satOff val="0"/>
            <a:lumOff val="0"/>
            <a:alphaOff val="0"/>
          </a:schemeClr>
        </a:solidFill>
        <a:ln w="12700" cap="flat" cmpd="sng" algn="ctr">
          <a:solidFill>
            <a:schemeClr val="accent2">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A1606-138A-414F-8B59-21F09097D387}">
      <dsp:nvSpPr>
        <dsp:cNvPr id="0" name=""/>
        <dsp:cNvSpPr/>
      </dsp:nvSpPr>
      <dsp:spPr>
        <a:xfrm>
          <a:off x="219340" y="58105"/>
          <a:ext cx="3070763" cy="708480"/>
        </a:xfrm>
        <a:prstGeom prst="roundRect">
          <a:avLst/>
        </a:prstGeom>
        <a:solidFill>
          <a:schemeClr val="accent2">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r" defTabSz="1066800" rtl="1">
            <a:lnSpc>
              <a:spcPct val="90000"/>
            </a:lnSpc>
            <a:spcBef>
              <a:spcPct val="0"/>
            </a:spcBef>
            <a:spcAft>
              <a:spcPct val="35000"/>
            </a:spcAft>
            <a:buNone/>
          </a:pPr>
          <a:r>
            <a:rPr lang="ar-LB" sz="2400" kern="1200" dirty="0"/>
            <a:t>مشاركة أصحاب المصلحة</a:t>
          </a:r>
          <a:endParaRPr lang="en-US" sz="2400" kern="1200" dirty="0"/>
        </a:p>
      </dsp:txBody>
      <dsp:txXfrm>
        <a:off x="253925" y="92690"/>
        <a:ext cx="3001593" cy="639310"/>
      </dsp:txXfrm>
    </dsp:sp>
    <dsp:sp modelId="{4FB189AC-EBAD-4B0D-9DB9-7ED43A63546D}">
      <dsp:nvSpPr>
        <dsp:cNvPr id="0" name=""/>
        <dsp:cNvSpPr/>
      </dsp:nvSpPr>
      <dsp:spPr>
        <a:xfrm>
          <a:off x="0" y="1500985"/>
          <a:ext cx="4386805" cy="6048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FD7FF4-16A0-4ED7-93DD-4663DEFACC5E}">
      <dsp:nvSpPr>
        <dsp:cNvPr id="0" name=""/>
        <dsp:cNvSpPr/>
      </dsp:nvSpPr>
      <dsp:spPr>
        <a:xfrm>
          <a:off x="219340" y="1146745"/>
          <a:ext cx="3070763" cy="70848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ctr" defTabSz="1066800" rtl="1">
            <a:lnSpc>
              <a:spcPct val="90000"/>
            </a:lnSpc>
            <a:spcBef>
              <a:spcPct val="0"/>
            </a:spcBef>
            <a:spcAft>
              <a:spcPct val="35000"/>
            </a:spcAft>
            <a:buNone/>
          </a:pPr>
          <a:r>
            <a:rPr lang="ar-LB" sz="2400" kern="1200" dirty="0"/>
            <a:t>جمع الاموال</a:t>
          </a:r>
          <a:endParaRPr lang="en-US" sz="2400" kern="1200" dirty="0"/>
        </a:p>
      </dsp:txBody>
      <dsp:txXfrm>
        <a:off x="253925" y="1181330"/>
        <a:ext cx="3001593" cy="639310"/>
      </dsp:txXfrm>
    </dsp:sp>
    <dsp:sp modelId="{57BBEDE6-E868-4BA8-9E65-CDC6CA35DDDA}">
      <dsp:nvSpPr>
        <dsp:cNvPr id="0" name=""/>
        <dsp:cNvSpPr/>
      </dsp:nvSpPr>
      <dsp:spPr>
        <a:xfrm>
          <a:off x="0" y="2589624"/>
          <a:ext cx="4386805" cy="604800"/>
        </a:xfrm>
        <a:prstGeom prst="rect">
          <a:avLst/>
        </a:prstGeom>
        <a:solidFill>
          <a:schemeClr val="lt1">
            <a:alpha val="90000"/>
            <a:hueOff val="0"/>
            <a:satOff val="0"/>
            <a:lumOff val="0"/>
            <a:alphaOff val="0"/>
          </a:schemeClr>
        </a:solidFill>
        <a:ln w="12700" cap="flat" cmpd="sng" algn="ctr">
          <a:solidFill>
            <a:schemeClr val="accent2">
              <a:shade val="50000"/>
              <a:hueOff val="346705"/>
              <a:satOff val="-47323"/>
              <a:lumOff val="35424"/>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8CFC0-72FE-4121-888B-E0EC813F7A38}">
      <dsp:nvSpPr>
        <dsp:cNvPr id="0" name=""/>
        <dsp:cNvSpPr/>
      </dsp:nvSpPr>
      <dsp:spPr>
        <a:xfrm>
          <a:off x="219340" y="2235385"/>
          <a:ext cx="3070763" cy="708480"/>
        </a:xfrm>
        <a:prstGeom prst="roundRect">
          <a:avLst/>
        </a:prstGeom>
        <a:solidFill>
          <a:schemeClr val="accent2">
            <a:shade val="50000"/>
            <a:hueOff val="362128"/>
            <a:satOff val="-48028"/>
            <a:lumOff val="388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6068" tIns="0" rIns="116068" bIns="0" numCol="1" spcCol="1270" anchor="ctr" anchorCtr="0">
          <a:noAutofit/>
        </a:bodyPr>
        <a:lstStyle/>
        <a:p>
          <a:pPr marL="0" lvl="0" indent="0" algn="ctr" defTabSz="1066800" rtl="1">
            <a:lnSpc>
              <a:spcPct val="90000"/>
            </a:lnSpc>
            <a:spcBef>
              <a:spcPct val="0"/>
            </a:spcBef>
            <a:spcAft>
              <a:spcPct val="35000"/>
            </a:spcAft>
            <a:buNone/>
          </a:pPr>
          <a:r>
            <a:rPr lang="ar-LB" sz="2400" kern="1200" dirty="0"/>
            <a:t>التنفيذ</a:t>
          </a:r>
          <a:endParaRPr lang="en-US" sz="2400" kern="1200" dirty="0"/>
        </a:p>
      </dsp:txBody>
      <dsp:txXfrm>
        <a:off x="253925" y="2269970"/>
        <a:ext cx="3001593" cy="63931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876A3F-4FE3-4D4F-B92F-1631838507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4516C7-1FF3-F44B-93B1-24B9AA324A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34C92B-6A45-864A-B429-22A9039765DA}" type="datetimeFigureOut">
              <a:rPr lang="en-US" smtClean="0"/>
              <a:t>7/17/2025</a:t>
            </a:fld>
            <a:endParaRPr lang="en-US" dirty="0"/>
          </a:p>
        </p:txBody>
      </p:sp>
      <p:sp>
        <p:nvSpPr>
          <p:cNvPr id="4" name="Footer Placeholder 3">
            <a:extLst>
              <a:ext uri="{FF2B5EF4-FFF2-40B4-BE49-F238E27FC236}">
                <a16:creationId xmlns:a16="http://schemas.microsoft.com/office/drawing/2014/main" id="{EDC6268A-8AA9-4C40-BEFB-029DF3E811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8E928AC-AE76-324A-BA05-D16BF60C79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62C3C4-9460-4343-9283-24A378E2714B}" type="slidenum">
              <a:rPr lang="en-US" smtClean="0"/>
              <a:t>‹#›</a:t>
            </a:fld>
            <a:endParaRPr lang="en-US" dirty="0"/>
          </a:p>
        </p:txBody>
      </p:sp>
    </p:spTree>
    <p:extLst>
      <p:ext uri="{BB962C8B-B14F-4D97-AF65-F5344CB8AC3E}">
        <p14:creationId xmlns:p14="http://schemas.microsoft.com/office/powerpoint/2010/main" val="4190548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265FE6-BEE9-465E-9202-2D200EDE749C}" type="datetimeFigureOut">
              <a:rPr lang="en-US" noProof="0" smtClean="0"/>
              <a:t>7/17/2025</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E8F2A-B3D4-43F2-B39B-CD77F64A1950}" type="slidenum">
              <a:rPr lang="en-US" noProof="0" smtClean="0"/>
              <a:t>‹#›</a:t>
            </a:fld>
            <a:endParaRPr lang="en-US" noProof="0" dirty="0"/>
          </a:p>
        </p:txBody>
      </p:sp>
    </p:spTree>
    <p:extLst>
      <p:ext uri="{BB962C8B-B14F-4D97-AF65-F5344CB8AC3E}">
        <p14:creationId xmlns:p14="http://schemas.microsoft.com/office/powerpoint/2010/main" val="446177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Aptos" panose="020B0004020202020204" pitchFamily="34" charset="0"/>
              <a:ea typeface="Calibri" panose="020F0502020204030204" pitchFamily="34" charset="0"/>
              <a:cs typeface="Aptos" panose="020B0004020202020204" pitchFamily="34" charset="0"/>
            </a:endParaRPr>
          </a:p>
          <a:p>
            <a:endParaRPr lang="ar-SA" dirty="0"/>
          </a:p>
          <a:p>
            <a:endParaRPr lang="en-US"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1</a:t>
            </a:fld>
            <a:endParaRPr lang="en-US" noProof="0" dirty="0"/>
          </a:p>
        </p:txBody>
      </p:sp>
    </p:spTree>
    <p:extLst>
      <p:ext uri="{BB962C8B-B14F-4D97-AF65-F5344CB8AC3E}">
        <p14:creationId xmlns:p14="http://schemas.microsoft.com/office/powerpoint/2010/main" val="2361740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10</a:t>
            </a:fld>
            <a:endParaRPr lang="en-US" noProof="0" dirty="0"/>
          </a:p>
        </p:txBody>
      </p:sp>
    </p:spTree>
    <p:extLst>
      <p:ext uri="{BB962C8B-B14F-4D97-AF65-F5344CB8AC3E}">
        <p14:creationId xmlns:p14="http://schemas.microsoft.com/office/powerpoint/2010/main" val="1180153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11</a:t>
            </a:fld>
            <a:endParaRPr lang="en-US" noProof="0" dirty="0"/>
          </a:p>
        </p:txBody>
      </p:sp>
    </p:spTree>
    <p:extLst>
      <p:ext uri="{BB962C8B-B14F-4D97-AF65-F5344CB8AC3E}">
        <p14:creationId xmlns:p14="http://schemas.microsoft.com/office/powerpoint/2010/main" val="2433913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12</a:t>
            </a:fld>
            <a:endParaRPr lang="en-US" noProof="0" dirty="0"/>
          </a:p>
        </p:txBody>
      </p:sp>
    </p:spTree>
    <p:extLst>
      <p:ext uri="{BB962C8B-B14F-4D97-AF65-F5344CB8AC3E}">
        <p14:creationId xmlns:p14="http://schemas.microsoft.com/office/powerpoint/2010/main" val="1542082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13</a:t>
            </a:fld>
            <a:endParaRPr lang="en-US" noProof="0" dirty="0"/>
          </a:p>
        </p:txBody>
      </p:sp>
    </p:spTree>
    <p:extLst>
      <p:ext uri="{BB962C8B-B14F-4D97-AF65-F5344CB8AC3E}">
        <p14:creationId xmlns:p14="http://schemas.microsoft.com/office/powerpoint/2010/main" val="3955632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14</a:t>
            </a:fld>
            <a:endParaRPr lang="en-US" noProof="0" dirty="0"/>
          </a:p>
        </p:txBody>
      </p:sp>
    </p:spTree>
    <p:extLst>
      <p:ext uri="{BB962C8B-B14F-4D97-AF65-F5344CB8AC3E}">
        <p14:creationId xmlns:p14="http://schemas.microsoft.com/office/powerpoint/2010/main" val="2947698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15</a:t>
            </a:fld>
            <a:endParaRPr lang="en-US" noProof="0" dirty="0"/>
          </a:p>
        </p:txBody>
      </p:sp>
    </p:spTree>
    <p:extLst>
      <p:ext uri="{BB962C8B-B14F-4D97-AF65-F5344CB8AC3E}">
        <p14:creationId xmlns:p14="http://schemas.microsoft.com/office/powerpoint/2010/main" val="2318705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16</a:t>
            </a:fld>
            <a:endParaRPr lang="en-US" noProof="0" dirty="0"/>
          </a:p>
        </p:txBody>
      </p:sp>
    </p:spTree>
    <p:extLst>
      <p:ext uri="{BB962C8B-B14F-4D97-AF65-F5344CB8AC3E}">
        <p14:creationId xmlns:p14="http://schemas.microsoft.com/office/powerpoint/2010/main" val="2512849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br>
              <a:rPr lang="ar-SA" dirty="0"/>
            </a:br>
            <a:br>
              <a:rPr lang="ar-SA" dirty="0"/>
            </a:br>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17</a:t>
            </a:fld>
            <a:endParaRPr lang="en-US" noProof="0" dirty="0"/>
          </a:p>
        </p:txBody>
      </p:sp>
    </p:spTree>
    <p:extLst>
      <p:ext uri="{BB962C8B-B14F-4D97-AF65-F5344CB8AC3E}">
        <p14:creationId xmlns:p14="http://schemas.microsoft.com/office/powerpoint/2010/main" val="3052932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18</a:t>
            </a:fld>
            <a:endParaRPr lang="en-US" noProof="0" dirty="0"/>
          </a:p>
        </p:txBody>
      </p:sp>
    </p:spTree>
    <p:extLst>
      <p:ext uri="{BB962C8B-B14F-4D97-AF65-F5344CB8AC3E}">
        <p14:creationId xmlns:p14="http://schemas.microsoft.com/office/powerpoint/2010/main" val="3301859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19</a:t>
            </a:fld>
            <a:endParaRPr lang="en-US" noProof="0" dirty="0"/>
          </a:p>
        </p:txBody>
      </p:sp>
    </p:spTree>
    <p:extLst>
      <p:ext uri="{BB962C8B-B14F-4D97-AF65-F5344CB8AC3E}">
        <p14:creationId xmlns:p14="http://schemas.microsoft.com/office/powerpoint/2010/main" val="565745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a:t>
            </a:fld>
            <a:endParaRPr lang="en-US" noProof="0" dirty="0"/>
          </a:p>
        </p:txBody>
      </p:sp>
    </p:spTree>
    <p:extLst>
      <p:ext uri="{BB962C8B-B14F-4D97-AF65-F5344CB8AC3E}">
        <p14:creationId xmlns:p14="http://schemas.microsoft.com/office/powerpoint/2010/main" val="3439598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20</a:t>
            </a:fld>
            <a:endParaRPr lang="en-US" noProof="0" dirty="0"/>
          </a:p>
        </p:txBody>
      </p:sp>
    </p:spTree>
    <p:extLst>
      <p:ext uri="{BB962C8B-B14F-4D97-AF65-F5344CB8AC3E}">
        <p14:creationId xmlns:p14="http://schemas.microsoft.com/office/powerpoint/2010/main" val="3736150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br>
              <a:rPr lang="ar-SA" dirty="0"/>
            </a:br>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21</a:t>
            </a:fld>
            <a:endParaRPr lang="en-US" noProof="0" dirty="0"/>
          </a:p>
        </p:txBody>
      </p:sp>
    </p:spTree>
    <p:extLst>
      <p:ext uri="{BB962C8B-B14F-4D97-AF65-F5344CB8AC3E}">
        <p14:creationId xmlns:p14="http://schemas.microsoft.com/office/powerpoint/2010/main" val="3031981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22</a:t>
            </a:fld>
            <a:endParaRPr lang="en-US" noProof="0" dirty="0"/>
          </a:p>
        </p:txBody>
      </p:sp>
    </p:spTree>
    <p:extLst>
      <p:ext uri="{BB962C8B-B14F-4D97-AF65-F5344CB8AC3E}">
        <p14:creationId xmlns:p14="http://schemas.microsoft.com/office/powerpoint/2010/main" val="34634141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23</a:t>
            </a:fld>
            <a:endParaRPr lang="en-US" noProof="0" dirty="0"/>
          </a:p>
        </p:txBody>
      </p:sp>
    </p:spTree>
    <p:extLst>
      <p:ext uri="{BB962C8B-B14F-4D97-AF65-F5344CB8AC3E}">
        <p14:creationId xmlns:p14="http://schemas.microsoft.com/office/powerpoint/2010/main" val="2717252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24</a:t>
            </a:fld>
            <a:endParaRPr lang="en-US" noProof="0" dirty="0"/>
          </a:p>
        </p:txBody>
      </p:sp>
    </p:spTree>
    <p:extLst>
      <p:ext uri="{BB962C8B-B14F-4D97-AF65-F5344CB8AC3E}">
        <p14:creationId xmlns:p14="http://schemas.microsoft.com/office/powerpoint/2010/main" val="4079026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25</a:t>
            </a:fld>
            <a:endParaRPr lang="en-US" noProof="0" dirty="0"/>
          </a:p>
        </p:txBody>
      </p:sp>
    </p:spTree>
    <p:extLst>
      <p:ext uri="{BB962C8B-B14F-4D97-AF65-F5344CB8AC3E}">
        <p14:creationId xmlns:p14="http://schemas.microsoft.com/office/powerpoint/2010/main" val="36362629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26</a:t>
            </a:fld>
            <a:endParaRPr lang="en-US" noProof="0" dirty="0"/>
          </a:p>
        </p:txBody>
      </p:sp>
    </p:spTree>
    <p:extLst>
      <p:ext uri="{BB962C8B-B14F-4D97-AF65-F5344CB8AC3E}">
        <p14:creationId xmlns:p14="http://schemas.microsoft.com/office/powerpoint/2010/main" val="3599583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27</a:t>
            </a:fld>
            <a:endParaRPr lang="en-US" noProof="0" dirty="0"/>
          </a:p>
        </p:txBody>
      </p:sp>
    </p:spTree>
    <p:extLst>
      <p:ext uri="{BB962C8B-B14F-4D97-AF65-F5344CB8AC3E}">
        <p14:creationId xmlns:p14="http://schemas.microsoft.com/office/powerpoint/2010/main" val="1389370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28</a:t>
            </a:fld>
            <a:endParaRPr lang="en-US" noProof="0" dirty="0"/>
          </a:p>
        </p:txBody>
      </p:sp>
    </p:spTree>
    <p:extLst>
      <p:ext uri="{BB962C8B-B14F-4D97-AF65-F5344CB8AC3E}">
        <p14:creationId xmlns:p14="http://schemas.microsoft.com/office/powerpoint/2010/main" val="2314377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29</a:t>
            </a:fld>
            <a:endParaRPr lang="en-US" noProof="0" dirty="0"/>
          </a:p>
        </p:txBody>
      </p:sp>
    </p:spTree>
    <p:extLst>
      <p:ext uri="{BB962C8B-B14F-4D97-AF65-F5344CB8AC3E}">
        <p14:creationId xmlns:p14="http://schemas.microsoft.com/office/powerpoint/2010/main" val="414820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3</a:t>
            </a:fld>
            <a:endParaRPr lang="en-US" noProof="0" dirty="0"/>
          </a:p>
        </p:txBody>
      </p:sp>
    </p:spTree>
    <p:extLst>
      <p:ext uri="{BB962C8B-B14F-4D97-AF65-F5344CB8AC3E}">
        <p14:creationId xmlns:p14="http://schemas.microsoft.com/office/powerpoint/2010/main" val="710316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30</a:t>
            </a:fld>
            <a:endParaRPr lang="en-US" noProof="0" dirty="0"/>
          </a:p>
        </p:txBody>
      </p:sp>
    </p:spTree>
    <p:extLst>
      <p:ext uri="{BB962C8B-B14F-4D97-AF65-F5344CB8AC3E}">
        <p14:creationId xmlns:p14="http://schemas.microsoft.com/office/powerpoint/2010/main" val="2931883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4</a:t>
            </a:fld>
            <a:endParaRPr lang="en-US" noProof="0" dirty="0"/>
          </a:p>
        </p:txBody>
      </p:sp>
    </p:spTree>
    <p:extLst>
      <p:ext uri="{BB962C8B-B14F-4D97-AF65-F5344CB8AC3E}">
        <p14:creationId xmlns:p14="http://schemas.microsoft.com/office/powerpoint/2010/main" val="522721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SA" dirty="0"/>
              <a:t> </a:t>
            </a:r>
            <a:br>
              <a:rPr lang="ar-SA" dirty="0"/>
            </a:br>
            <a:endParaRPr lang="ar-SA" dirty="0"/>
          </a:p>
          <a:p>
            <a:pPr marL="0" algn="r" defTabSz="914400" rtl="1" eaLnBrk="1" latinLnBrk="0" hangingPunct="1"/>
            <a:r>
              <a:rPr lang="ar-SA" dirty="0"/>
              <a:t> </a:t>
            </a:r>
          </a:p>
          <a:p>
            <a:pPr marL="0" algn="r" defTabSz="914400" rtl="1" eaLnBrk="1" latinLnBrk="0" hangingPunct="1"/>
            <a:endParaRPr lang="ar-SA" dirty="0"/>
          </a:p>
          <a:p>
            <a:pPr marL="0" algn="r" defTabSz="914400" rtl="1" eaLnBrk="1" latinLnBrk="0" hangingPunct="1"/>
            <a:endParaRPr lang="ar-SA"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5</a:t>
            </a:fld>
            <a:endParaRPr lang="en-US" noProof="0" dirty="0"/>
          </a:p>
        </p:txBody>
      </p:sp>
    </p:spTree>
    <p:extLst>
      <p:ext uri="{BB962C8B-B14F-4D97-AF65-F5344CB8AC3E}">
        <p14:creationId xmlns:p14="http://schemas.microsoft.com/office/powerpoint/2010/main" val="2119097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6</a:t>
            </a:fld>
            <a:endParaRPr lang="en-US" noProof="0" dirty="0"/>
          </a:p>
        </p:txBody>
      </p:sp>
    </p:spTree>
    <p:extLst>
      <p:ext uri="{BB962C8B-B14F-4D97-AF65-F5344CB8AC3E}">
        <p14:creationId xmlns:p14="http://schemas.microsoft.com/office/powerpoint/2010/main" val="482483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To advance and promote the revival of the Hima system and ensure direct measurable benefits for both communities and nature, we have committed in our 10 year strategy to develop Participatory Management Plans for all Hima sites and measure implementation across sites. The management plan is a document which sets the management approach and goals to be applied in a protected area over a given period of time. It is important that each and every protected area, no matter what management objectives it has, to undergo a properly thought management plan to ensure that the optimum outcomes are achieved. </a:t>
            </a:r>
          </a:p>
          <a:p>
            <a:endParaRPr lang="en-GB" dirty="0"/>
          </a:p>
          <a:p>
            <a:endParaRPr lang="ar-SA" dirty="0"/>
          </a:p>
          <a:p>
            <a:endParaRPr lang="ar-SA"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7</a:t>
            </a:fld>
            <a:endParaRPr lang="en-US" noProof="0" dirty="0"/>
          </a:p>
        </p:txBody>
      </p:sp>
    </p:spTree>
    <p:extLst>
      <p:ext uri="{BB962C8B-B14F-4D97-AF65-F5344CB8AC3E}">
        <p14:creationId xmlns:p14="http://schemas.microsoft.com/office/powerpoint/2010/main" val="1225316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ar-SA"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8</a:t>
            </a:fld>
            <a:endParaRPr lang="en-US" noProof="0" dirty="0"/>
          </a:p>
        </p:txBody>
      </p:sp>
    </p:spTree>
    <p:extLst>
      <p:ext uri="{BB962C8B-B14F-4D97-AF65-F5344CB8AC3E}">
        <p14:creationId xmlns:p14="http://schemas.microsoft.com/office/powerpoint/2010/main" val="4033502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F6DE8F2A-B3D4-43F2-B39B-CD77F64A1950}" type="slidenum">
              <a:rPr lang="en-US" noProof="0" smtClean="0"/>
              <a:t>9</a:t>
            </a:fld>
            <a:endParaRPr lang="en-US" noProof="0" dirty="0"/>
          </a:p>
        </p:txBody>
      </p:sp>
    </p:spTree>
    <p:extLst>
      <p:ext uri="{BB962C8B-B14F-4D97-AF65-F5344CB8AC3E}">
        <p14:creationId xmlns:p14="http://schemas.microsoft.com/office/powerpoint/2010/main" val="755440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123992" y="124953"/>
            <a:ext cx="11944014" cy="4372387"/>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12192001" cy="68580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17048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9784080"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9784080" cy="1737360"/>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Tree>
    <p:extLst>
      <p:ext uri="{BB962C8B-B14F-4D97-AF65-F5344CB8AC3E}">
        <p14:creationId xmlns:p14="http://schemas.microsoft.com/office/powerpoint/2010/main" val="1424147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2820761" cy="334508"/>
          </a:xfrm>
        </p:spPr>
        <p:txBody>
          <a:bodyPr>
            <a:noAutofit/>
          </a:bodyPr>
          <a:lstStyle>
            <a:lvl1pPr marL="0" indent="0" algn="ctr">
              <a:buNone/>
              <a:defRPr sz="1600" b="1">
                <a:solidFill>
                  <a:schemeClr val="accent6"/>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4623026" y="3802065"/>
            <a:ext cx="2820761" cy="334508"/>
          </a:xfrm>
        </p:spPr>
        <p:txBody>
          <a:bodyPr>
            <a:noAutofit/>
          </a:bodyPr>
          <a:lstStyle>
            <a:lvl1pPr marL="0" indent="0" algn="ctr">
              <a:buNone/>
              <a:defRPr sz="1600" b="1">
                <a:solidFill>
                  <a:schemeClr val="accent3"/>
                </a:solidFill>
                <a:latin typeface="+mn-lt"/>
              </a:defRPr>
            </a:lvl1pPr>
          </a:lstStyle>
          <a:p>
            <a:pPr lvl="0"/>
            <a:r>
              <a:rPr lang="en-US" noProof="0"/>
              <a:t>Edit Master text styles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hasCustomPrompt="1"/>
          </p:nvPr>
        </p:nvSpPr>
        <p:spPr>
          <a:xfrm>
            <a:off x="8635999" y="3802065"/>
            <a:ext cx="2820761" cy="334508"/>
          </a:xfrm>
        </p:spPr>
        <p:txBody>
          <a:bodyPr>
            <a:noAutofit/>
          </a:bodyPr>
          <a:lstStyle>
            <a:lvl1pPr marL="0" indent="0" algn="ctr">
              <a:buNone/>
              <a:defRPr sz="1600" b="1">
                <a:solidFill>
                  <a:schemeClr val="accent5">
                    <a:lumMod val="75000"/>
                  </a:schemeClr>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4623026"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hasCustomPrompt="1"/>
          </p:nvPr>
        </p:nvSpPr>
        <p:spPr>
          <a:xfrm>
            <a:off x="8635999"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554481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6299200" y="0"/>
            <a:ext cx="58928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493776"/>
            <a:ext cx="5170715" cy="1089529"/>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499" y="2061165"/>
            <a:ext cx="5045529"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499" y="2708227"/>
            <a:ext cx="5045529"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2043872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123987" y="124955"/>
            <a:ext cx="11953415" cy="4408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582240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114590" y="4581492"/>
            <a:ext cx="11962815" cy="215268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bg1">
              <a:lumMod val="85000"/>
            </a:schemeClr>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tx1"/>
                </a:solidFill>
              </a:rPr>
              <a:pPr/>
              <a:t>‹#›</a:t>
            </a:fld>
            <a:endParaRPr lang="en-US" b="1" noProof="0" dirty="0">
              <a:solidFill>
                <a:schemeClr val="tx1"/>
              </a:solidFill>
            </a:endParaRPr>
          </a:p>
        </p:txBody>
      </p:sp>
    </p:spTree>
    <p:extLst>
      <p:ext uri="{BB962C8B-B14F-4D97-AF65-F5344CB8AC3E}">
        <p14:creationId xmlns:p14="http://schemas.microsoft.com/office/powerpoint/2010/main" val="236721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hasCustomPrompt="1"/>
          </p:nvPr>
        </p:nvSpPr>
        <p:spPr>
          <a:xfrm>
            <a:off x="446314" y="1825625"/>
            <a:ext cx="5306787"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hasCustomPrompt="1"/>
          </p:nvPr>
        </p:nvSpPr>
        <p:spPr>
          <a:xfrm>
            <a:off x="64389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694700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a:t>Click to edit Master title style</a:t>
            </a:r>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hasCustomPrompt="1"/>
          </p:nvPr>
        </p:nvSpPr>
        <p:spPr>
          <a:xfrm>
            <a:off x="5183188" y="500215"/>
            <a:ext cx="6172200" cy="536877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176424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a:t>Click to edit Master title style</a:t>
            </a:r>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5183188" y="500215"/>
            <a:ext cx="6172200" cy="536877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1640996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43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120650" y="136525"/>
            <a:ext cx="11950700" cy="6584951"/>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hasCustomPrompt="1"/>
          </p:nvPr>
        </p:nvSpPr>
        <p:spPr>
          <a:xfrm>
            <a:off x="1587500" y="4022725"/>
            <a:ext cx="10033000" cy="1236236"/>
          </a:xfrm>
          <a:solidFill>
            <a:schemeClr val="tx1">
              <a:alpha val="68000"/>
            </a:schemeClr>
          </a:solidFill>
        </p:spPr>
        <p:txBody>
          <a:bodyPr lIns="274320" tIns="274320" rIns="274320" bIns="274320" anchor="ctr">
            <a:spAutoFit/>
          </a:bodyPr>
          <a:lstStyle>
            <a:lvl1pPr marL="0" indent="0">
              <a:lnSpc>
                <a:spcPct val="100000"/>
              </a:lnSpc>
              <a:buNone/>
              <a:defRPr sz="1800" b="0">
                <a:solidFill>
                  <a:schemeClr val="bg1"/>
                </a:solidFill>
              </a:defRPr>
            </a:lvl1pPr>
          </a:lstStyle>
          <a:p>
            <a:pPr lvl="0"/>
            <a:r>
              <a:rPr lang="en-US" noProof="0"/>
              <a:t>Edit Master text styles</a:t>
            </a:r>
          </a:p>
          <a:p>
            <a:pPr lvl="0"/>
            <a:endParaRPr lang="en-US" noProof="0"/>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336550" y="3269342"/>
            <a:ext cx="1155366" cy="2576090"/>
          </a:xfrm>
          <a:noFill/>
        </p:spPr>
        <p:txBody>
          <a:bodyPr wrap="square" lIns="182880" tIns="182880" rIns="182880" bIns="91440">
            <a:spAutoFit/>
          </a:bodyPr>
          <a:lstStyle>
            <a:lvl1pPr marL="0" indent="0">
              <a:buNone/>
              <a:defRPr sz="16600" b="1">
                <a:solidFill>
                  <a:schemeClr val="bg1"/>
                </a:solidFill>
                <a:latin typeface="Arial" panose="020B0604020202020204" pitchFamily="34" charset="0"/>
                <a:cs typeface="Arial" panose="020B0604020202020204" pitchFamily="34" charset="0"/>
              </a:defRPr>
            </a:lvl1pPr>
          </a:lstStyle>
          <a:p>
            <a:pPr lvl="0"/>
            <a:r>
              <a:rPr lang="en-US" noProof="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11360016" y="6369050"/>
            <a:ext cx="335909" cy="48895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0701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0" y="0"/>
            <a:ext cx="12191999" cy="39624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3"/>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Rectangle 3">
            <a:extLst>
              <a:ext uri="{FF2B5EF4-FFF2-40B4-BE49-F238E27FC236}">
                <a16:creationId xmlns:a16="http://schemas.microsoft.com/office/drawing/2014/main" id="{7B386286-CEE2-E94A-BBC0-0A3723EB14DE}"/>
              </a:ext>
            </a:extLst>
          </p:cNvPr>
          <p:cNvSpPr/>
          <p:nvPr userDrawn="1"/>
        </p:nvSpPr>
        <p:spPr>
          <a:xfrm>
            <a:off x="11008895" y="6220326"/>
            <a:ext cx="86627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solidFill>
            </a:endParaRPr>
          </a:p>
        </p:txBody>
      </p:sp>
    </p:spTree>
    <p:extLst>
      <p:ext uri="{BB962C8B-B14F-4D97-AF65-F5344CB8AC3E}">
        <p14:creationId xmlns:p14="http://schemas.microsoft.com/office/powerpoint/2010/main" val="3539757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0" y="0"/>
            <a:ext cx="121920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4907643" cy="701731"/>
          </a:xfrm>
        </p:spPr>
        <p:txBody>
          <a:bodyPr vert="horz" wrap="square" lIns="91440" tIns="45720" rIns="91440" bIns="45720" rtlCol="0" anchor="b">
            <a:spAutoFit/>
          </a:bodyPr>
          <a:lstStyle>
            <a:lvl1pPr>
              <a:defRPr lang="en-GB" sz="4400" b="1" spc="-150" dirty="0">
                <a:solidFill>
                  <a:schemeClr val="bg1"/>
                </a:solidFill>
                <a:latin typeface="+mj-lt"/>
              </a:defRPr>
            </a:lvl1pPr>
          </a:lstStyle>
          <a:p>
            <a:pPr marL="0" lvl="0"/>
            <a:r>
              <a:rPr lang="en-US" noProof="0"/>
              <a:t>Thank You</a:t>
            </a:r>
          </a:p>
        </p:txBody>
      </p:sp>
    </p:spTree>
    <p:extLst>
      <p:ext uri="{BB962C8B-B14F-4D97-AF65-F5344CB8AC3E}">
        <p14:creationId xmlns:p14="http://schemas.microsoft.com/office/powerpoint/2010/main" val="73419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3"/>
            <a:ext cx="12192001" cy="6858003"/>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123992" y="4587876"/>
            <a:ext cx="11944014" cy="2146775"/>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383913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0" y="0"/>
            <a:ext cx="12191999"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solidFill>
                  <a:schemeClr val="tx1"/>
                </a:solidFill>
              </a:defRPr>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3860800"/>
            <a:ext cx="9666514" cy="1686720"/>
          </a:xfrm>
        </p:spPr>
        <p:txBody>
          <a:bodyPr anchor="b">
            <a:noAutofit/>
          </a:bodyPr>
          <a:lstStyle>
            <a:lvl1pPr>
              <a:defRPr sz="4800" spc="-150">
                <a:solidFill>
                  <a:schemeClr val="bg1"/>
                </a:solidFill>
              </a:defRPr>
            </a:lvl1pPr>
          </a:lstStyle>
          <a:p>
            <a:r>
              <a:rPr lang="en-US" noProof="0"/>
              <a:t>Section Header 2</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5610170"/>
            <a:ext cx="9666514" cy="221599"/>
          </a:xfrm>
        </p:spPr>
        <p:txBody>
          <a:bodyPr tIns="0" bIns="0">
            <a:sp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154705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63012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a:t>Click to edit Master title style</a:t>
            </a:r>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Tree>
    <p:extLst>
      <p:ext uri="{BB962C8B-B14F-4D97-AF65-F5344CB8AC3E}">
        <p14:creationId xmlns:p14="http://schemas.microsoft.com/office/powerpoint/2010/main" val="109320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1451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a:t>Click to edit Master title style</a:t>
            </a:r>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hasCustomPrompt="1"/>
          </p:nvPr>
        </p:nvSpPr>
        <p:spPr>
          <a:xfrm>
            <a:off x="6438900" y="1463346"/>
            <a:ext cx="5181600" cy="487003"/>
          </a:xfrm>
        </p:spPr>
        <p:txBody>
          <a:bodyPr anchor="b">
            <a:normAutofit/>
          </a:bodyPr>
          <a:lstStyle>
            <a:lvl1pPr marL="0" indent="0">
              <a:buNone/>
              <a:defRPr sz="16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hasCustomPrompt="1"/>
          </p:nvPr>
        </p:nvSpPr>
        <p:spPr>
          <a:xfrm>
            <a:off x="6438898" y="2149311"/>
            <a:ext cx="5181601"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hasCustomPrompt="1"/>
          </p:nvPr>
        </p:nvSpPr>
        <p:spPr>
          <a:xfrm>
            <a:off x="446314" y="1463346"/>
            <a:ext cx="5306787" cy="487003"/>
          </a:xfrm>
        </p:spPr>
        <p:txBody>
          <a:bodyPr anchor="b">
            <a:normAutofit/>
          </a:bodyPr>
          <a:lstStyle>
            <a:lvl1pPr marL="0" indent="0">
              <a:buNone/>
              <a:defRPr sz="16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hasCustomPrompt="1"/>
          </p:nvPr>
        </p:nvSpPr>
        <p:spPr>
          <a:xfrm>
            <a:off x="446314" y="2149311"/>
            <a:ext cx="5306789"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01596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500" y="1509626"/>
            <a:ext cx="4900386"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6720114" y="1509626"/>
            <a:ext cx="4900386" cy="334508"/>
          </a:xfrm>
        </p:spPr>
        <p:txBody>
          <a:bodyPr>
            <a:noAutofit/>
          </a:bodyPr>
          <a:lstStyle>
            <a:lvl1pPr marL="0" indent="0" algn="l">
              <a:buNone/>
              <a:defRPr sz="1600" b="1">
                <a:solidFill>
                  <a:schemeClr val="accent6"/>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500"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6720114"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446314" y="500215"/>
            <a:ext cx="11174186" cy="590931"/>
          </a:xfrm>
        </p:spPr>
        <p:txBody>
          <a:bodyPr/>
          <a:lstStyle/>
          <a:p>
            <a:r>
              <a:rPr lang="en-US" noProof="0"/>
              <a:t>Click to edit Master title style</a:t>
            </a:r>
          </a:p>
        </p:txBody>
      </p:sp>
    </p:spTree>
    <p:extLst>
      <p:ext uri="{BB962C8B-B14F-4D97-AF65-F5344CB8AC3E}">
        <p14:creationId xmlns:p14="http://schemas.microsoft.com/office/powerpoint/2010/main" val="144025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446314" y="500215"/>
            <a:ext cx="11174186" cy="590931"/>
          </a:xfrm>
          <a:prstGeom prst="rect">
            <a:avLst/>
          </a:prstGeom>
        </p:spPr>
        <p:txBody>
          <a:bodyPr vert="horz" wrap="square" lIns="91440" tIns="45720" rIns="91440" bIns="45720" rtlCol="0" anchor="ctr">
            <a:spAutoFit/>
          </a:bodyPr>
          <a:lstStyle/>
          <a:p>
            <a:pPr lvl="0"/>
            <a:r>
              <a:rPr lang="en-US" noProof="0"/>
              <a:t>Click to edit Master title style</a:t>
            </a:r>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446314" y="1253331"/>
            <a:ext cx="11174186" cy="4770098"/>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446314" y="6356350"/>
            <a:ext cx="4114800" cy="365125"/>
          </a:xfrm>
          <a:prstGeom prst="rect">
            <a:avLst/>
          </a:prstGeom>
        </p:spPr>
        <p:txBody>
          <a:bodyPr vert="horz" lIns="91440" tIns="45720" rIns="91440" bIns="45720" rtlCol="0" anchor="ctr"/>
          <a:lstStyle>
            <a:lvl1pPr algn="l">
              <a:defRPr sz="1200">
                <a:solidFill>
                  <a:schemeClr val="tx1">
                    <a:tint val="75000"/>
                  </a:schemeClr>
                </a:solidFill>
                <a:latin typeface="+mj-lt"/>
              </a:defRPr>
            </a:lvl1pPr>
          </a:lstStyle>
          <a:p>
            <a:endParaRPr lang="en-US" noProof="0" dirty="0"/>
          </a:p>
        </p:txBody>
      </p:sp>
      <p:sp>
        <p:nvSpPr>
          <p:cNvPr id="7" name="Rectangle 6">
            <a:extLst>
              <a:ext uri="{FF2B5EF4-FFF2-40B4-BE49-F238E27FC236}">
                <a16:creationId xmlns:a16="http://schemas.microsoft.com/office/drawing/2014/main" id="{72B1D122-60D0-8B4D-896A-2A770C0B6343}"/>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solidFill>
                <a:schemeClr val="tx1"/>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noProof="0" smtClean="0">
                <a:solidFill>
                  <a:schemeClr val="bg1"/>
                </a:solidFill>
              </a:rPr>
              <a:pPr/>
              <a:t>‹#›</a:t>
            </a:fld>
            <a:endParaRPr lang="en-US" b="1" noProof="0" dirty="0">
              <a:solidFill>
                <a:schemeClr val="bg1"/>
              </a:solidFill>
            </a:endParaRPr>
          </a:p>
        </p:txBody>
      </p:sp>
    </p:spTree>
    <p:extLst>
      <p:ext uri="{BB962C8B-B14F-4D97-AF65-F5344CB8AC3E}">
        <p14:creationId xmlns:p14="http://schemas.microsoft.com/office/powerpoint/2010/main" val="39815756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62" r:id="rId5"/>
    <p:sldLayoutId id="2147483650" r:id="rId6"/>
    <p:sldLayoutId id="2147483668" r:id="rId7"/>
    <p:sldLayoutId id="2147483674" r:id="rId8"/>
    <p:sldLayoutId id="2147483666" r:id="rId9"/>
    <p:sldLayoutId id="2147483664" r:id="rId10"/>
    <p:sldLayoutId id="2147483663" r:id="rId11"/>
    <p:sldLayoutId id="2147483667" r:id="rId12"/>
    <p:sldLayoutId id="2147483671" r:id="rId13"/>
    <p:sldLayoutId id="2147483672" r:id="rId14"/>
    <p:sldLayoutId id="2147483673" r:id="rId15"/>
    <p:sldLayoutId id="2147483675" r:id="rId16"/>
    <p:sldLayoutId id="2147483676" r:id="rId17"/>
    <p:sldLayoutId id="2147483665" r:id="rId18"/>
    <p:sldLayoutId id="2147483669" r:id="rId19"/>
    <p:sldLayoutId id="2147483670" r:id="rId20"/>
  </p:sldLayoutIdLst>
  <p:hf hdr="0" ftr="0" dt="0"/>
  <p:txStyles>
    <p:titleStyle>
      <a:lvl1pPr algn="l" defTabSz="914400" rtl="0" eaLnBrk="1" latinLnBrk="0" hangingPunct="1">
        <a:lnSpc>
          <a:spcPct val="90000"/>
        </a:lnSpc>
        <a:spcBef>
          <a:spcPct val="0"/>
        </a:spcBef>
        <a:buNone/>
        <a:defRPr lang="en-GB" sz="3600" b="1" kern="1200" spc="-60" baseline="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0" userDrawn="1">
          <p15:clr>
            <a:srgbClr val="F26B43"/>
          </p15:clr>
        </p15:guide>
        <p15:guide id="4" pos="7320" userDrawn="1">
          <p15:clr>
            <a:srgbClr val="F26B43"/>
          </p15:clr>
        </p15:guide>
        <p15:guide id="5" orient="horz" pos="360" userDrawn="1">
          <p15:clr>
            <a:srgbClr val="F26B43"/>
          </p15:clr>
        </p15:guide>
        <p15:guide id="6" orient="horz" pos="39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2.jpeg"/><Relationship Id="rId7"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2.jpeg"/><Relationship Id="rId7"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2.jpeg"/><Relationship Id="rId7"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2.jpeg"/><Relationship Id="rId7"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2.jpeg"/><Relationship Id="rId7"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gif"/><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6.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26.xml"/><Relationship Id="rId16"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image" Target="../media/image8.jpeg"/><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diagramLayout" Target="../diagrams/layout6.xm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diagramData" Target="../diagrams/data6.xml"/><Relationship Id="rId2" Type="http://schemas.openxmlformats.org/officeDocument/2006/relationships/notesSlide" Target="../notesSlides/notesSlide29.xml"/><Relationship Id="rId16" Type="http://schemas.microsoft.com/office/2007/relationships/diagramDrawing" Target="../diagrams/drawing6.xml"/><Relationship Id="rId1" Type="http://schemas.openxmlformats.org/officeDocument/2006/relationships/slideLayout" Target="../slideLayouts/slideLayout11.xml"/><Relationship Id="rId6" Type="http://schemas.openxmlformats.org/officeDocument/2006/relationships/diagramColors" Target="../diagrams/colors5.xml"/><Relationship Id="rId11" Type="http://schemas.openxmlformats.org/officeDocument/2006/relationships/image" Target="../media/image9.jpeg"/><Relationship Id="rId5" Type="http://schemas.openxmlformats.org/officeDocument/2006/relationships/diagramQuickStyle" Target="../diagrams/quickStyle5.xml"/><Relationship Id="rId15" Type="http://schemas.openxmlformats.org/officeDocument/2006/relationships/diagramColors" Target="../diagrams/colors6.xml"/><Relationship Id="rId10" Type="http://schemas.openxmlformats.org/officeDocument/2006/relationships/image" Target="../media/image8.jpeg"/><Relationship Id="rId4" Type="http://schemas.openxmlformats.org/officeDocument/2006/relationships/diagramLayout" Target="../diagrams/layout5.xml"/><Relationship Id="rId9" Type="http://schemas.openxmlformats.org/officeDocument/2006/relationships/image" Target="../media/image7.png"/><Relationship Id="rId1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2.pn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microsoft.com/office/2007/relationships/hdphoto" Target="../media/hdphoto3.wdp"/><Relationship Id="rId5" Type="http://schemas.openxmlformats.org/officeDocument/2006/relationships/image" Target="../media/image23.png"/><Relationship Id="rId10" Type="http://schemas.openxmlformats.org/officeDocument/2006/relationships/image" Target="../media/image9.jpeg"/><Relationship Id="rId4" Type="http://schemas.microsoft.com/office/2007/relationships/hdphoto" Target="../media/hdphoto2.wdp"/><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9.jpe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image" Target="../media/image7.png"/><Relationship Id="rId5" Type="http://schemas.openxmlformats.org/officeDocument/2006/relationships/diagramQuickStyle" Target="../diagrams/quickStyle2.xml"/><Relationship Id="rId10" Type="http://schemas.openxmlformats.org/officeDocument/2006/relationships/image" Target="../media/image6.png"/><Relationship Id="rId4" Type="http://schemas.openxmlformats.org/officeDocument/2006/relationships/diagramLayout" Target="../diagrams/layout2.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2.jpeg"/><Relationship Id="rId7"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694871" y="4497340"/>
            <a:ext cx="10607040" cy="1200329"/>
          </a:xfrm>
        </p:spPr>
        <p:txBody>
          <a:bodyPr/>
          <a:lstStyle/>
          <a:p>
            <a:pPr algn="r" rtl="1"/>
            <a:r>
              <a:rPr lang="ar-SA" sz="4000" dirty="0">
                <a:solidFill>
                  <a:schemeClr val="accent1">
                    <a:lumMod val="50000"/>
                    <a:lumOff val="50000"/>
                  </a:schemeClr>
                </a:solidFill>
              </a:rPr>
              <a:t>التخطيط الإداري للمناطق المحافظ عليها القائمة على المجتمع المحلي</a:t>
            </a:r>
            <a:endParaRPr lang="en-US" sz="4000" dirty="0">
              <a:solidFill>
                <a:schemeClr val="accent1">
                  <a:lumMod val="50000"/>
                  <a:lumOff val="50000"/>
                </a:schemeClr>
              </a:solidFill>
            </a:endParaRPr>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694871" y="5637599"/>
            <a:ext cx="9144000" cy="369332"/>
          </a:xfrm>
        </p:spPr>
        <p:txBody>
          <a:bodyPr/>
          <a:lstStyle/>
          <a:p>
            <a:r>
              <a:rPr lang="en-US" sz="2000" b="1" dirty="0">
                <a:solidFill>
                  <a:srgbClr val="D6AD07"/>
                </a:solidFill>
              </a:rPr>
              <a:t>– October 2024</a:t>
            </a:r>
          </a:p>
        </p:txBody>
      </p:sp>
      <p:sp>
        <p:nvSpPr>
          <p:cNvPr id="5" name="Picture Placeholder 4">
            <a:extLst>
              <a:ext uri="{FF2B5EF4-FFF2-40B4-BE49-F238E27FC236}">
                <a16:creationId xmlns:a16="http://schemas.microsoft.com/office/drawing/2014/main" id="{7DE866F1-93DB-9B2D-55F7-E33DA358A673}"/>
              </a:ext>
            </a:extLst>
          </p:cNvPr>
          <p:cNvSpPr>
            <a:spLocks noGrp="1"/>
          </p:cNvSpPr>
          <p:nvPr>
            <p:ph type="pic" sz="quarter" idx="10"/>
          </p:nvPr>
        </p:nvSpPr>
        <p:spPr/>
        <p:txBody>
          <a:bodyPr/>
          <a:lstStyle/>
          <a:p>
            <a:endParaRPr lang="en-US" dirty="0"/>
          </a:p>
        </p:txBody>
      </p:sp>
      <p:grpSp>
        <p:nvGrpSpPr>
          <p:cNvPr id="6" name="Group 5">
            <a:extLst>
              <a:ext uri="{FF2B5EF4-FFF2-40B4-BE49-F238E27FC236}">
                <a16:creationId xmlns:a16="http://schemas.microsoft.com/office/drawing/2014/main" id="{54ABCDC1-0842-349B-A3FE-EA07B1F645D0}"/>
              </a:ext>
            </a:extLst>
          </p:cNvPr>
          <p:cNvGrpSpPr/>
          <p:nvPr/>
        </p:nvGrpSpPr>
        <p:grpSpPr>
          <a:xfrm>
            <a:off x="7427932" y="5823342"/>
            <a:ext cx="4554980" cy="875880"/>
            <a:chOff x="6942149" y="5520377"/>
            <a:chExt cx="4892790" cy="993102"/>
          </a:xfrm>
        </p:grpSpPr>
        <p:pic>
          <p:nvPicPr>
            <p:cNvPr id="1030" name="Picture 6">
              <a:extLst>
                <a:ext uri="{FF2B5EF4-FFF2-40B4-BE49-F238E27FC236}">
                  <a16:creationId xmlns:a16="http://schemas.microsoft.com/office/drawing/2014/main" id="{21874272-35F0-EC80-60EC-01E5CF6CA57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Image 1">
              <a:extLst>
                <a:ext uri="{FF2B5EF4-FFF2-40B4-BE49-F238E27FC236}">
                  <a16:creationId xmlns:a16="http://schemas.microsoft.com/office/drawing/2014/main" id="{97646ED7-5C9D-95C0-CAA4-7B9958CD49B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Google Shape;148;p2">
              <a:extLst>
                <a:ext uri="{FF2B5EF4-FFF2-40B4-BE49-F238E27FC236}">
                  <a16:creationId xmlns:a16="http://schemas.microsoft.com/office/drawing/2014/main" id="{0F58808C-CCBB-D88F-4EC2-8AE59F0BEC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DF1F7AE-6718-8E06-1BA4-8FFA146D36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83075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8732EE-293B-4649-8D63-FEA07C91D682}"/>
              </a:ext>
            </a:extLst>
          </p:cNvPr>
          <p:cNvSpPr/>
          <p:nvPr/>
        </p:nvSpPr>
        <p:spPr>
          <a:xfrm>
            <a:off x="938646" y="1515632"/>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تمرين الصور الغنية</a:t>
            </a:r>
            <a:endParaRPr lang="en-US" sz="2400" b="1" dirty="0">
              <a:solidFill>
                <a:schemeClr val="bg1"/>
              </a:solidFill>
            </a:endParaRPr>
          </a:p>
        </p:txBody>
      </p:sp>
      <p:pic>
        <p:nvPicPr>
          <p:cNvPr id="5" name="Picture 4">
            <a:extLst>
              <a:ext uri="{FF2B5EF4-FFF2-40B4-BE49-F238E27FC236}">
                <a16:creationId xmlns:a16="http://schemas.microsoft.com/office/drawing/2014/main" id="{693A3222-75E1-42E8-AB72-43BF10A5BD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464" y="1080654"/>
            <a:ext cx="1704109" cy="17041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Rectangle 5">
            <a:extLst>
              <a:ext uri="{FF2B5EF4-FFF2-40B4-BE49-F238E27FC236}">
                <a16:creationId xmlns:a16="http://schemas.microsoft.com/office/drawing/2014/main" id="{7F7FAE6A-291F-4028-A101-3FA908402FDC}"/>
              </a:ext>
            </a:extLst>
          </p:cNvPr>
          <p:cNvSpPr/>
          <p:nvPr/>
        </p:nvSpPr>
        <p:spPr>
          <a:xfrm>
            <a:off x="214168" y="312912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000" b="1" dirty="0">
                <a:solidFill>
                  <a:schemeClr val="bg1"/>
                </a:solidFill>
              </a:rPr>
              <a:t>ارسم حماك</a:t>
            </a:r>
            <a:endParaRPr lang="en-US" sz="2000" b="1" dirty="0">
              <a:solidFill>
                <a:schemeClr val="bg1"/>
              </a:solidFill>
            </a:endParaRPr>
          </a:p>
        </p:txBody>
      </p:sp>
      <p:sp>
        <p:nvSpPr>
          <p:cNvPr id="7" name="Rectangle 6">
            <a:extLst>
              <a:ext uri="{FF2B5EF4-FFF2-40B4-BE49-F238E27FC236}">
                <a16:creationId xmlns:a16="http://schemas.microsoft.com/office/drawing/2014/main" id="{CAAB932C-468E-4A02-BB4B-289AD470A589}"/>
              </a:ext>
            </a:extLst>
          </p:cNvPr>
          <p:cNvSpPr/>
          <p:nvPr/>
        </p:nvSpPr>
        <p:spPr>
          <a:xfrm>
            <a:off x="214168" y="3730799"/>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حدد الموارد وارسمها</a:t>
            </a:r>
            <a:r>
              <a:rPr lang="en-US" sz="2000" b="1" dirty="0">
                <a:solidFill>
                  <a:schemeClr val="bg1"/>
                </a:solidFill>
              </a:rPr>
              <a:t> </a:t>
            </a:r>
          </a:p>
        </p:txBody>
      </p:sp>
      <p:sp>
        <p:nvSpPr>
          <p:cNvPr id="8" name="Rectangle 7">
            <a:extLst>
              <a:ext uri="{FF2B5EF4-FFF2-40B4-BE49-F238E27FC236}">
                <a16:creationId xmlns:a16="http://schemas.microsoft.com/office/drawing/2014/main" id="{6612C48A-60CC-4581-BD94-ABEC287DB39D}"/>
              </a:ext>
            </a:extLst>
          </p:cNvPr>
          <p:cNvSpPr/>
          <p:nvPr/>
        </p:nvSpPr>
        <p:spPr>
          <a:xfrm>
            <a:off x="214167" y="4332471"/>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حدد المشاكل والمخاطر وارسمها</a:t>
            </a:r>
            <a:endParaRPr lang="en-US" sz="2000" b="1" dirty="0">
              <a:solidFill>
                <a:schemeClr val="bg1"/>
              </a:solidFill>
            </a:endParaRPr>
          </a:p>
        </p:txBody>
      </p:sp>
      <p:sp>
        <p:nvSpPr>
          <p:cNvPr id="9" name="Rectangle 8">
            <a:extLst>
              <a:ext uri="{FF2B5EF4-FFF2-40B4-BE49-F238E27FC236}">
                <a16:creationId xmlns:a16="http://schemas.microsoft.com/office/drawing/2014/main" id="{06B15831-8728-4964-A08A-5943C3F426AB}"/>
              </a:ext>
            </a:extLst>
          </p:cNvPr>
          <p:cNvSpPr/>
          <p:nvPr/>
        </p:nvSpPr>
        <p:spPr>
          <a:xfrm>
            <a:off x="214166" y="4934143"/>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استخدم الرسومات لتوضيح الوضع</a:t>
            </a:r>
            <a:endParaRPr lang="en-US" sz="2000" b="1" dirty="0">
              <a:solidFill>
                <a:schemeClr val="bg1"/>
              </a:solidFill>
            </a:endParaRPr>
          </a:p>
        </p:txBody>
      </p:sp>
      <p:grpSp>
        <p:nvGrpSpPr>
          <p:cNvPr id="2" name="Group 1">
            <a:extLst>
              <a:ext uri="{FF2B5EF4-FFF2-40B4-BE49-F238E27FC236}">
                <a16:creationId xmlns:a16="http://schemas.microsoft.com/office/drawing/2014/main" id="{B057A32B-84F9-2C5E-08B7-2BC55AD5FC72}"/>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7529C044-4AA7-0126-1157-C660F97C819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1">
              <a:extLst>
                <a:ext uri="{FF2B5EF4-FFF2-40B4-BE49-F238E27FC236}">
                  <a16:creationId xmlns:a16="http://schemas.microsoft.com/office/drawing/2014/main" id="{2149882D-52D2-5827-235B-1008DE4882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Google Shape;148;p2">
              <a:extLst>
                <a:ext uri="{FF2B5EF4-FFF2-40B4-BE49-F238E27FC236}">
                  <a16:creationId xmlns:a16="http://schemas.microsoft.com/office/drawing/2014/main" id="{C1C0DCC7-4D17-2E55-D882-C4EBDEFC3BC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8B2CAFDE-68F7-4C16-9C40-09EC4ED0D85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912968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132E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SWOT</a:t>
            </a:r>
          </a:p>
        </p:txBody>
      </p:sp>
      <p:sp>
        <p:nvSpPr>
          <p:cNvPr id="22" name="object 3"/>
          <p:cNvSpPr txBox="1"/>
          <p:nvPr/>
        </p:nvSpPr>
        <p:spPr>
          <a:xfrm>
            <a:off x="9100157" y="2815067"/>
            <a:ext cx="2403227" cy="276999"/>
          </a:xfrm>
          <a:prstGeom prst="rect">
            <a:avLst/>
          </a:prstGeom>
          <a:solidFill>
            <a:srgbClr val="132E57"/>
          </a:solidFill>
        </p:spPr>
        <p:txBody>
          <a:bodyPr vert="horz" wrap="square" lIns="0" tIns="0" rIns="0" bIns="0" rtlCol="0">
            <a:spAutoFit/>
          </a:bodyPr>
          <a:lstStyle/>
          <a:p>
            <a:pPr marL="12700" algn="r" rtl="1">
              <a:lnSpc>
                <a:spcPct val="100000"/>
              </a:lnSpc>
            </a:pPr>
            <a:r>
              <a:rPr lang="ar-SA" dirty="0">
                <a:solidFill>
                  <a:schemeClr val="bg1"/>
                </a:solidFill>
              </a:rPr>
              <a:t>جيومورفولوجيا فريدة من نوعها</a:t>
            </a:r>
            <a:endParaRPr sz="1800" dirty="0">
              <a:solidFill>
                <a:schemeClr val="bg1"/>
              </a:solidFill>
              <a:latin typeface="Calibri"/>
              <a:cs typeface="Calibri"/>
            </a:endParaRPr>
          </a:p>
        </p:txBody>
      </p:sp>
      <p:sp>
        <p:nvSpPr>
          <p:cNvPr id="23" name="object 4"/>
          <p:cNvSpPr txBox="1"/>
          <p:nvPr/>
        </p:nvSpPr>
        <p:spPr>
          <a:xfrm>
            <a:off x="9037683" y="3454210"/>
            <a:ext cx="2465705" cy="276999"/>
          </a:xfrm>
          <a:prstGeom prst="rect">
            <a:avLst/>
          </a:prstGeom>
          <a:solidFill>
            <a:srgbClr val="132E57"/>
          </a:solidFill>
        </p:spPr>
        <p:txBody>
          <a:bodyPr vert="horz" wrap="square" lIns="0" tIns="0" rIns="0" bIns="0" rtlCol="0">
            <a:spAutoFit/>
          </a:bodyPr>
          <a:lstStyle/>
          <a:p>
            <a:pPr marL="91440" algn="r" rtl="1">
              <a:lnSpc>
                <a:spcPct val="100000"/>
              </a:lnSpc>
            </a:pPr>
            <a:r>
              <a:rPr lang="ar-LB" sz="1800" dirty="0">
                <a:solidFill>
                  <a:srgbClr val="FFFFFF"/>
                </a:solidFill>
                <a:latin typeface="Calibri"/>
                <a:cs typeface="Calibri"/>
              </a:rPr>
              <a:t>مجتمع متعاون</a:t>
            </a:r>
            <a:endParaRPr sz="1800" dirty="0">
              <a:latin typeface="Calibri"/>
              <a:cs typeface="Calibri"/>
            </a:endParaRPr>
          </a:p>
        </p:txBody>
      </p:sp>
      <p:sp>
        <p:nvSpPr>
          <p:cNvPr id="29" name="object 32"/>
          <p:cNvSpPr txBox="1"/>
          <p:nvPr/>
        </p:nvSpPr>
        <p:spPr>
          <a:xfrm>
            <a:off x="9037682" y="3768272"/>
            <a:ext cx="2465705" cy="276999"/>
          </a:xfrm>
          <a:prstGeom prst="rect">
            <a:avLst/>
          </a:prstGeom>
          <a:solidFill>
            <a:srgbClr val="132E57"/>
          </a:solidFill>
        </p:spPr>
        <p:txBody>
          <a:bodyPr vert="horz" wrap="square" lIns="0" tIns="0" rIns="0" bIns="0" rtlCol="0">
            <a:spAutoFit/>
          </a:bodyPr>
          <a:lstStyle/>
          <a:p>
            <a:pPr marL="91440" algn="r">
              <a:lnSpc>
                <a:spcPct val="100000"/>
              </a:lnSpc>
            </a:pPr>
            <a:r>
              <a:rPr lang="ar-LB" sz="1800" dirty="0">
                <a:solidFill>
                  <a:srgbClr val="FFFFFF"/>
                </a:solidFill>
                <a:latin typeface="Calibri"/>
                <a:cs typeface="Calibri"/>
              </a:rPr>
              <a:t>الغنى التاريخي والثقافي والطبيعي</a:t>
            </a:r>
            <a:r>
              <a:rPr sz="1800" spc="-10" dirty="0">
                <a:solidFill>
                  <a:srgbClr val="FFFFFF"/>
                </a:solidFill>
                <a:latin typeface="Calibri"/>
                <a:cs typeface="Calibri"/>
              </a:rPr>
              <a:t> </a:t>
            </a:r>
            <a:endParaRPr sz="1800" dirty="0">
              <a:latin typeface="Calibri"/>
              <a:cs typeface="Calibri"/>
            </a:endParaRPr>
          </a:p>
        </p:txBody>
      </p:sp>
      <p:sp>
        <p:nvSpPr>
          <p:cNvPr id="33" name="object 11"/>
          <p:cNvSpPr txBox="1"/>
          <p:nvPr/>
        </p:nvSpPr>
        <p:spPr>
          <a:xfrm>
            <a:off x="560082" y="4194442"/>
            <a:ext cx="2477651" cy="276999"/>
          </a:xfrm>
          <a:prstGeom prst="rect">
            <a:avLst/>
          </a:prstGeom>
          <a:solidFill>
            <a:srgbClr val="FA621C"/>
          </a:solidFill>
        </p:spPr>
        <p:txBody>
          <a:bodyPr vert="horz" wrap="square" lIns="0" tIns="0" rIns="0" bIns="0" rtlCol="0">
            <a:spAutoFit/>
          </a:bodyPr>
          <a:lstStyle/>
          <a:p>
            <a:pPr marL="91440" algn="r" rtl="1">
              <a:lnSpc>
                <a:spcPct val="100000"/>
              </a:lnSpc>
            </a:pPr>
            <a:r>
              <a:rPr lang="ar-SA" dirty="0">
                <a:solidFill>
                  <a:schemeClr val="bg1"/>
                </a:solidFill>
              </a:rPr>
              <a:t>مشاكل سياسية/اجتماعية</a:t>
            </a:r>
            <a:endParaRPr sz="1800" dirty="0">
              <a:solidFill>
                <a:schemeClr val="bg1"/>
              </a:solidFill>
              <a:latin typeface="Calibri"/>
              <a:cs typeface="Calibri"/>
            </a:endParaRPr>
          </a:p>
        </p:txBody>
      </p:sp>
      <p:sp>
        <p:nvSpPr>
          <p:cNvPr id="34" name="object 12"/>
          <p:cNvSpPr txBox="1"/>
          <p:nvPr/>
        </p:nvSpPr>
        <p:spPr>
          <a:xfrm>
            <a:off x="560083" y="3473018"/>
            <a:ext cx="2477651" cy="276999"/>
          </a:xfrm>
          <a:prstGeom prst="rect">
            <a:avLst/>
          </a:prstGeom>
          <a:solidFill>
            <a:srgbClr val="FA621C"/>
          </a:solidFill>
        </p:spPr>
        <p:txBody>
          <a:bodyPr vert="horz" wrap="square" lIns="0" tIns="0" rIns="0" bIns="0" rtlCol="0">
            <a:spAutoFit/>
          </a:bodyPr>
          <a:lstStyle/>
          <a:p>
            <a:pPr marL="91440" algn="r" rtl="1">
              <a:lnSpc>
                <a:spcPct val="100000"/>
              </a:lnSpc>
            </a:pPr>
            <a:r>
              <a:rPr lang="ar-SA" dirty="0">
                <a:solidFill>
                  <a:schemeClr val="bg1"/>
                </a:solidFill>
              </a:rPr>
              <a:t>غياب الدعم الحكومي</a:t>
            </a:r>
            <a:endParaRPr sz="1800" dirty="0">
              <a:solidFill>
                <a:schemeClr val="bg1"/>
              </a:solidFill>
              <a:latin typeface="Calibri"/>
              <a:cs typeface="Calibri"/>
            </a:endParaRPr>
          </a:p>
        </p:txBody>
      </p:sp>
      <p:sp>
        <p:nvSpPr>
          <p:cNvPr id="35" name="object 26"/>
          <p:cNvSpPr txBox="1"/>
          <p:nvPr/>
        </p:nvSpPr>
        <p:spPr>
          <a:xfrm>
            <a:off x="560083" y="2836963"/>
            <a:ext cx="2477652" cy="276999"/>
          </a:xfrm>
          <a:prstGeom prst="rect">
            <a:avLst/>
          </a:prstGeom>
          <a:solidFill>
            <a:srgbClr val="FA621C"/>
          </a:solidFill>
        </p:spPr>
        <p:txBody>
          <a:bodyPr vert="horz" wrap="square" lIns="0" tIns="0" rIns="0" bIns="0" rtlCol="0">
            <a:spAutoFit/>
          </a:bodyPr>
          <a:lstStyle/>
          <a:p>
            <a:pPr marL="91440" algn="r" rtl="1">
              <a:lnSpc>
                <a:spcPct val="100000"/>
              </a:lnSpc>
            </a:pPr>
            <a:r>
              <a:rPr lang="ar-SA" dirty="0">
                <a:solidFill>
                  <a:schemeClr val="bg1"/>
                </a:solidFill>
              </a:rPr>
              <a:t>عدم معرفة او عدم وعي</a:t>
            </a:r>
            <a:endParaRPr sz="1800" dirty="0">
              <a:solidFill>
                <a:schemeClr val="bg1"/>
              </a:solidFill>
              <a:latin typeface="Calibri"/>
              <a:cs typeface="Calibri"/>
            </a:endParaRPr>
          </a:p>
        </p:txBody>
      </p:sp>
      <p:sp>
        <p:nvSpPr>
          <p:cNvPr id="39" name="object 11"/>
          <p:cNvSpPr txBox="1"/>
          <p:nvPr/>
        </p:nvSpPr>
        <p:spPr>
          <a:xfrm>
            <a:off x="9025733" y="5995684"/>
            <a:ext cx="2477651" cy="553998"/>
          </a:xfrm>
          <a:prstGeom prst="rect">
            <a:avLst/>
          </a:prstGeom>
          <a:solidFill>
            <a:srgbClr val="ED942D"/>
          </a:solidFill>
        </p:spPr>
        <p:txBody>
          <a:bodyPr vert="horz" wrap="square" lIns="0" tIns="0" rIns="0" bIns="0" rtlCol="0">
            <a:spAutoFit/>
          </a:bodyPr>
          <a:lstStyle/>
          <a:p>
            <a:pPr marL="91440" algn="r" rtl="1">
              <a:lnSpc>
                <a:spcPct val="100000"/>
              </a:lnSpc>
            </a:pPr>
            <a:r>
              <a:rPr lang="ar-LB" dirty="0">
                <a:solidFill>
                  <a:schemeClr val="bg1"/>
                </a:solidFill>
                <a:latin typeface="Calibri"/>
                <a:cs typeface="Calibri"/>
              </a:rPr>
              <a:t>المشاريع المحتملة والمنظمات غير الحكومية</a:t>
            </a:r>
            <a:endParaRPr sz="1800" dirty="0">
              <a:solidFill>
                <a:schemeClr val="bg1"/>
              </a:solidFill>
              <a:latin typeface="Calibri"/>
              <a:cs typeface="Calibri"/>
            </a:endParaRPr>
          </a:p>
        </p:txBody>
      </p:sp>
      <p:sp>
        <p:nvSpPr>
          <p:cNvPr id="40" name="object 12"/>
          <p:cNvSpPr txBox="1"/>
          <p:nvPr/>
        </p:nvSpPr>
        <p:spPr>
          <a:xfrm>
            <a:off x="9025734" y="5382433"/>
            <a:ext cx="2477651" cy="276999"/>
          </a:xfrm>
          <a:prstGeom prst="rect">
            <a:avLst/>
          </a:prstGeom>
          <a:solidFill>
            <a:srgbClr val="ED942D"/>
          </a:solidFill>
        </p:spPr>
        <p:txBody>
          <a:bodyPr vert="horz" wrap="square" lIns="0" tIns="0" rIns="0" bIns="0" rtlCol="0">
            <a:spAutoFit/>
          </a:bodyPr>
          <a:lstStyle/>
          <a:p>
            <a:pPr marL="91440" algn="r" rtl="1">
              <a:lnSpc>
                <a:spcPct val="100000"/>
              </a:lnSpc>
            </a:pPr>
            <a:r>
              <a:rPr lang="ar-LB" dirty="0">
                <a:solidFill>
                  <a:schemeClr val="bg1"/>
                </a:solidFill>
                <a:latin typeface="Calibri"/>
                <a:cs typeface="Calibri"/>
              </a:rPr>
              <a:t>المواقع الأثرية والتاريخية الهامة</a:t>
            </a:r>
            <a:endParaRPr sz="1800" dirty="0">
              <a:solidFill>
                <a:schemeClr val="bg1"/>
              </a:solidFill>
              <a:latin typeface="Calibri"/>
              <a:cs typeface="Calibri"/>
            </a:endParaRPr>
          </a:p>
        </p:txBody>
      </p:sp>
      <p:sp>
        <p:nvSpPr>
          <p:cNvPr id="41" name="object 26"/>
          <p:cNvSpPr txBox="1"/>
          <p:nvPr/>
        </p:nvSpPr>
        <p:spPr>
          <a:xfrm>
            <a:off x="9025735" y="4769182"/>
            <a:ext cx="2477652" cy="276999"/>
          </a:xfrm>
          <a:prstGeom prst="rect">
            <a:avLst/>
          </a:prstGeom>
          <a:solidFill>
            <a:srgbClr val="ED942D"/>
          </a:solidFill>
        </p:spPr>
        <p:txBody>
          <a:bodyPr vert="horz" wrap="square" lIns="0" tIns="0" rIns="0" bIns="0" rtlCol="0">
            <a:spAutoFit/>
          </a:bodyPr>
          <a:lstStyle/>
          <a:p>
            <a:pPr marL="91440" algn="r" rtl="1">
              <a:lnSpc>
                <a:spcPct val="100000"/>
              </a:lnSpc>
            </a:pPr>
            <a:r>
              <a:rPr lang="ar-LB" dirty="0">
                <a:solidFill>
                  <a:srgbClr val="FFFFFF"/>
                </a:solidFill>
                <a:latin typeface="Calibri"/>
                <a:cs typeface="Calibri"/>
              </a:rPr>
              <a:t>مناطق زراعية مهجورة خصبة</a:t>
            </a:r>
            <a:endParaRPr sz="1800" dirty="0">
              <a:latin typeface="Calibri"/>
              <a:cs typeface="Calibri"/>
            </a:endParaRPr>
          </a:p>
        </p:txBody>
      </p:sp>
      <p:sp>
        <p:nvSpPr>
          <p:cNvPr id="42" name="object 11"/>
          <p:cNvSpPr txBox="1"/>
          <p:nvPr/>
        </p:nvSpPr>
        <p:spPr>
          <a:xfrm>
            <a:off x="560080" y="6273904"/>
            <a:ext cx="2477651" cy="276999"/>
          </a:xfrm>
          <a:prstGeom prst="rect">
            <a:avLst/>
          </a:prstGeom>
          <a:solidFill>
            <a:srgbClr val="1E8496"/>
          </a:solidFill>
        </p:spPr>
        <p:txBody>
          <a:bodyPr vert="horz" wrap="square" lIns="0" tIns="0" rIns="0" bIns="0" rtlCol="0">
            <a:spAutoFit/>
          </a:bodyPr>
          <a:lstStyle/>
          <a:p>
            <a:pPr marL="91440" algn="r" rtl="1">
              <a:lnSpc>
                <a:spcPct val="100000"/>
              </a:lnSpc>
            </a:pPr>
            <a:r>
              <a:rPr lang="ar-LB" sz="1800" dirty="0">
                <a:solidFill>
                  <a:srgbClr val="FFFFFF"/>
                </a:solidFill>
                <a:latin typeface="Calibri"/>
                <a:cs typeface="Calibri"/>
              </a:rPr>
              <a:t>تغير المناخ</a:t>
            </a:r>
            <a:endParaRPr sz="1800" dirty="0">
              <a:latin typeface="Calibri"/>
              <a:cs typeface="Calibri"/>
            </a:endParaRPr>
          </a:p>
        </p:txBody>
      </p:sp>
      <p:sp>
        <p:nvSpPr>
          <p:cNvPr id="43" name="object 12"/>
          <p:cNvSpPr txBox="1"/>
          <p:nvPr/>
        </p:nvSpPr>
        <p:spPr>
          <a:xfrm>
            <a:off x="560081" y="5552480"/>
            <a:ext cx="2477651" cy="553998"/>
          </a:xfrm>
          <a:prstGeom prst="rect">
            <a:avLst/>
          </a:prstGeom>
          <a:solidFill>
            <a:srgbClr val="1E8496"/>
          </a:solidFill>
        </p:spPr>
        <p:txBody>
          <a:bodyPr vert="horz" wrap="square" lIns="0" tIns="0" rIns="0" bIns="0" rtlCol="0">
            <a:spAutoFit/>
          </a:bodyPr>
          <a:lstStyle/>
          <a:p>
            <a:pPr marL="91440" algn="r" rtl="1">
              <a:lnSpc>
                <a:spcPct val="100000"/>
              </a:lnSpc>
            </a:pPr>
            <a:r>
              <a:rPr lang="ar-SA" dirty="0">
                <a:solidFill>
                  <a:schemeClr val="bg1"/>
                </a:solidFill>
              </a:rPr>
              <a:t>الصيد الجائر وأنواع الكائنات الغازية</a:t>
            </a:r>
            <a:endParaRPr sz="1800" dirty="0">
              <a:solidFill>
                <a:schemeClr val="bg1"/>
              </a:solidFill>
              <a:latin typeface="Calibri"/>
              <a:cs typeface="Calibri"/>
            </a:endParaRPr>
          </a:p>
        </p:txBody>
      </p:sp>
      <p:sp>
        <p:nvSpPr>
          <p:cNvPr id="44" name="object 26"/>
          <p:cNvSpPr txBox="1"/>
          <p:nvPr/>
        </p:nvSpPr>
        <p:spPr>
          <a:xfrm>
            <a:off x="560081" y="4916425"/>
            <a:ext cx="2477650" cy="276999"/>
          </a:xfrm>
          <a:prstGeom prst="rect">
            <a:avLst/>
          </a:prstGeom>
          <a:solidFill>
            <a:srgbClr val="1E8496"/>
          </a:solidFill>
        </p:spPr>
        <p:txBody>
          <a:bodyPr vert="horz" wrap="square" lIns="0" tIns="0" rIns="0" bIns="0" rtlCol="0">
            <a:spAutoFit/>
          </a:bodyPr>
          <a:lstStyle/>
          <a:p>
            <a:pPr marL="91440" algn="r" rtl="1">
              <a:lnSpc>
                <a:spcPct val="100000"/>
              </a:lnSpc>
            </a:pPr>
            <a:r>
              <a:rPr lang="ar-SA" dirty="0">
                <a:solidFill>
                  <a:schemeClr val="bg1"/>
                </a:solidFill>
              </a:rPr>
              <a:t>سياحة كثيفة وغير مسؤلة</a:t>
            </a:r>
            <a:endParaRPr sz="1800" dirty="0">
              <a:solidFill>
                <a:schemeClr val="bg1"/>
              </a:solidFill>
              <a:latin typeface="Calibri"/>
              <a:cs typeface="Calibri"/>
            </a:endParaRPr>
          </a:p>
        </p:txBody>
      </p:sp>
      <p:grpSp>
        <p:nvGrpSpPr>
          <p:cNvPr id="2" name="Group 1">
            <a:extLst>
              <a:ext uri="{FF2B5EF4-FFF2-40B4-BE49-F238E27FC236}">
                <a16:creationId xmlns:a16="http://schemas.microsoft.com/office/drawing/2014/main" id="{F751CFF5-937F-4E6D-5FE9-98D831EC27AB}"/>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4B657DF8-DBD8-785A-E829-955266B249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49324299-9F45-5282-04E6-B9FDF34DEEC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E928E94E-0CBE-0558-AB32-22F56FEAE5B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60C42BB-BBDB-E1F8-BAA1-628C8907118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graphicFrame>
        <p:nvGraphicFramePr>
          <p:cNvPr id="9" name="Table 8">
            <a:extLst>
              <a:ext uri="{FF2B5EF4-FFF2-40B4-BE49-F238E27FC236}">
                <a16:creationId xmlns:a16="http://schemas.microsoft.com/office/drawing/2014/main" id="{79C085C7-BA47-9C15-99F3-80212362B399}"/>
              </a:ext>
            </a:extLst>
          </p:cNvPr>
          <p:cNvGraphicFramePr>
            <a:graphicFrameLocks noGrp="1"/>
          </p:cNvGraphicFramePr>
          <p:nvPr>
            <p:extLst>
              <p:ext uri="{D42A27DB-BD31-4B8C-83A1-F6EECF244321}">
                <p14:modId xmlns:p14="http://schemas.microsoft.com/office/powerpoint/2010/main" val="2062272081"/>
              </p:ext>
            </p:extLst>
          </p:nvPr>
        </p:nvGraphicFramePr>
        <p:xfrm>
          <a:off x="3644900" y="2815068"/>
          <a:ext cx="5109936" cy="3734614"/>
        </p:xfrm>
        <a:graphic>
          <a:graphicData uri="http://schemas.openxmlformats.org/drawingml/2006/table">
            <a:tbl>
              <a:tblPr firstRow="1" bandRow="1">
                <a:tableStyleId>{5C22544A-7EE6-4342-B048-85BDC9FD1C3A}</a:tableStyleId>
              </a:tblPr>
              <a:tblGrid>
                <a:gridCol w="2554968">
                  <a:extLst>
                    <a:ext uri="{9D8B030D-6E8A-4147-A177-3AD203B41FA5}">
                      <a16:colId xmlns:a16="http://schemas.microsoft.com/office/drawing/2014/main" val="3373306229"/>
                    </a:ext>
                  </a:extLst>
                </a:gridCol>
                <a:gridCol w="2554968">
                  <a:extLst>
                    <a:ext uri="{9D8B030D-6E8A-4147-A177-3AD203B41FA5}">
                      <a16:colId xmlns:a16="http://schemas.microsoft.com/office/drawing/2014/main" val="3191033481"/>
                    </a:ext>
                  </a:extLst>
                </a:gridCol>
              </a:tblGrid>
              <a:tr h="1867307">
                <a:tc>
                  <a:txBody>
                    <a:bodyPr/>
                    <a:lstStyle/>
                    <a:p>
                      <a:pPr algn="ctr" rtl="1"/>
                      <a:r>
                        <a:rPr lang="ar-SA" dirty="0"/>
                        <a:t>نقاط ال</a:t>
                      </a:r>
                      <a:r>
                        <a:rPr lang="ar-LB" dirty="0"/>
                        <a:t>ضعف</a:t>
                      </a:r>
                      <a:endParaRPr lang="ar-SA" dirty="0"/>
                    </a:p>
                    <a:p>
                      <a:pPr algn="r" rtl="1"/>
                      <a:r>
                        <a:rPr lang="ar-SA" dirty="0"/>
                        <a:t>خصائص العمل التي تجعله غير مؤات بالنسبة لمنافسيه</a:t>
                      </a:r>
                      <a:endParaRPr lang="en-US" dirty="0"/>
                    </a:p>
                  </a:txBody>
                  <a:tcPr>
                    <a:solidFill>
                      <a:srgbClr val="FC7D14"/>
                    </a:solidFill>
                  </a:tcPr>
                </a:tc>
                <a:tc>
                  <a:txBody>
                    <a:bodyPr/>
                    <a:lstStyle/>
                    <a:p>
                      <a:pPr marL="0" algn="ctr" defTabSz="914400" rtl="1" eaLnBrk="1" latinLnBrk="0" hangingPunct="1"/>
                      <a:r>
                        <a:rPr lang="ar-SA" dirty="0">
                          <a:solidFill>
                            <a:schemeClr val="bg1"/>
                          </a:solidFill>
                        </a:rPr>
                        <a:t>نقاط القوة </a:t>
                      </a:r>
                    </a:p>
                    <a:p>
                      <a:pPr marL="0" algn="r" defTabSz="914400" rtl="1" eaLnBrk="1" latinLnBrk="0" hangingPunct="1"/>
                      <a:r>
                        <a:rPr lang="ar-SA" dirty="0">
                          <a:solidFill>
                            <a:schemeClr val="bg1"/>
                          </a:solidFill>
                        </a:rPr>
                        <a:t>خصائص العمل التي تعطيه افضلية على منافسيه</a:t>
                      </a:r>
                      <a:endParaRPr lang="en-US" dirty="0">
                        <a:solidFill>
                          <a:schemeClr val="bg1"/>
                        </a:solidFill>
                      </a:endParaRPr>
                    </a:p>
                  </a:txBody>
                  <a:tcPr>
                    <a:solidFill>
                      <a:schemeClr val="accent6">
                        <a:lumMod val="50000"/>
                      </a:schemeClr>
                    </a:solidFill>
                  </a:tcPr>
                </a:tc>
                <a:extLst>
                  <a:ext uri="{0D108BD9-81ED-4DB2-BD59-A6C34878D82A}">
                    <a16:rowId xmlns:a16="http://schemas.microsoft.com/office/drawing/2014/main" val="2056172536"/>
                  </a:ext>
                </a:extLst>
              </a:tr>
              <a:tr h="1867307">
                <a:tc>
                  <a:txBody>
                    <a:bodyPr/>
                    <a:lstStyle/>
                    <a:p>
                      <a:pPr marL="0" algn="ctr" defTabSz="914400" rtl="1" eaLnBrk="1" latinLnBrk="0" hangingPunct="1"/>
                      <a:r>
                        <a:rPr lang="ar-SA" dirty="0">
                          <a:solidFill>
                            <a:schemeClr val="bg1"/>
                          </a:solidFill>
                        </a:rPr>
                        <a:t>التهديدات </a:t>
                      </a:r>
                    </a:p>
                    <a:p>
                      <a:pPr marL="0" algn="r" defTabSz="914400" rtl="1" eaLnBrk="1" latinLnBrk="0" hangingPunct="1"/>
                      <a:r>
                        <a:rPr lang="ar-SA" dirty="0">
                          <a:solidFill>
                            <a:schemeClr val="bg1"/>
                          </a:solidFill>
                        </a:rPr>
                        <a:t>أمور في البيئة الخارجية التي يمكنها سلامة الشركة وارباحها</a:t>
                      </a:r>
                      <a:endParaRPr lang="en-US" dirty="0">
                        <a:solidFill>
                          <a:schemeClr val="bg1"/>
                        </a:solidFill>
                      </a:endParaRPr>
                    </a:p>
                  </a:txBody>
                  <a:tcPr>
                    <a:solidFill>
                      <a:srgbClr val="067F9C"/>
                    </a:solidFill>
                  </a:tcPr>
                </a:tc>
                <a:tc>
                  <a:txBody>
                    <a:bodyPr/>
                    <a:lstStyle/>
                    <a:p>
                      <a:pPr marL="0" algn="ctr" defTabSz="914400" rtl="1" eaLnBrk="1" latinLnBrk="0" hangingPunct="1"/>
                      <a:r>
                        <a:rPr lang="ar-SA" dirty="0">
                          <a:solidFill>
                            <a:schemeClr val="bg1"/>
                          </a:solidFill>
                        </a:rPr>
                        <a:t>الفرص</a:t>
                      </a:r>
                    </a:p>
                    <a:p>
                      <a:pPr marL="0" algn="r" defTabSz="914400" rtl="1" eaLnBrk="1" latinLnBrk="0" hangingPunct="1"/>
                      <a:r>
                        <a:rPr lang="ar-SA" dirty="0">
                          <a:solidFill>
                            <a:schemeClr val="bg1"/>
                          </a:solidFill>
                        </a:rPr>
                        <a:t>المواد بالبيئة الخارجية للشركة التي تسمح لها بصياغة وتطبيق استراتيجيات لزيادة الأرباح</a:t>
                      </a:r>
                      <a:endParaRPr lang="en-US" dirty="0">
                        <a:solidFill>
                          <a:schemeClr val="bg1"/>
                        </a:solidFill>
                      </a:endParaRPr>
                    </a:p>
                  </a:txBody>
                  <a:tcPr>
                    <a:solidFill>
                      <a:srgbClr val="EF9D25"/>
                    </a:solidFill>
                  </a:tcPr>
                </a:tc>
                <a:extLst>
                  <a:ext uri="{0D108BD9-81ED-4DB2-BD59-A6C34878D82A}">
                    <a16:rowId xmlns:a16="http://schemas.microsoft.com/office/drawing/2014/main" val="1369330118"/>
                  </a:ext>
                </a:extLst>
              </a:tr>
            </a:tbl>
          </a:graphicData>
        </a:graphic>
      </p:graphicFrame>
    </p:spTree>
    <p:extLst>
      <p:ext uri="{BB962C8B-B14F-4D97-AF65-F5344CB8AC3E}">
        <p14:creationId xmlns:p14="http://schemas.microsoft.com/office/powerpoint/2010/main" val="2989897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تحليل الوضع</a:t>
            </a:r>
            <a:endParaRPr lang="en-US" sz="2400" b="1" dirty="0">
              <a:solidFill>
                <a:schemeClr val="bg1"/>
              </a:solidFill>
            </a:endParaRPr>
          </a:p>
        </p:txBody>
      </p:sp>
      <p:sp>
        <p:nvSpPr>
          <p:cNvPr id="9" name="Rectangle 8">
            <a:extLst>
              <a:ext uri="{FF2B5EF4-FFF2-40B4-BE49-F238E27FC236}">
                <a16:creationId xmlns:a16="http://schemas.microsoft.com/office/drawing/2014/main" id="{E54567F0-9B3B-4CD5-8564-6475569E9D0B}"/>
              </a:ext>
            </a:extLst>
          </p:cNvPr>
          <p:cNvSpPr/>
          <p:nvPr/>
        </p:nvSpPr>
        <p:spPr>
          <a:xfrm>
            <a:off x="195694" y="2575476"/>
            <a:ext cx="11745190" cy="314361"/>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تحليل أصحاب المصلحة</a:t>
            </a:r>
            <a:endParaRPr lang="en-US" sz="2000" b="1" dirty="0">
              <a:solidFill>
                <a:schemeClr val="bg1"/>
              </a:solidFill>
            </a:endParaRPr>
          </a:p>
        </p:txBody>
      </p:sp>
      <p:sp>
        <p:nvSpPr>
          <p:cNvPr id="11" name="Rectangle 10">
            <a:extLst>
              <a:ext uri="{FF2B5EF4-FFF2-40B4-BE49-F238E27FC236}">
                <a16:creationId xmlns:a16="http://schemas.microsoft.com/office/drawing/2014/main" id="{09BB0280-6C6E-430C-BF43-3D623637102B}"/>
              </a:ext>
            </a:extLst>
          </p:cNvPr>
          <p:cNvSpPr/>
          <p:nvPr/>
        </p:nvSpPr>
        <p:spPr>
          <a:xfrm>
            <a:off x="178948"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الابقاء</a:t>
            </a:r>
            <a:endParaRPr lang="en-US" sz="2400" b="1" dirty="0">
              <a:solidFill>
                <a:schemeClr val="bg1"/>
              </a:solidFill>
            </a:endParaRPr>
          </a:p>
        </p:txBody>
      </p:sp>
      <p:sp>
        <p:nvSpPr>
          <p:cNvPr id="12" name="Rectangle 11">
            <a:extLst>
              <a:ext uri="{FF2B5EF4-FFF2-40B4-BE49-F238E27FC236}">
                <a16:creationId xmlns:a16="http://schemas.microsoft.com/office/drawing/2014/main" id="{B6E74520-E5F9-482C-87EF-458DA9181BA1}"/>
              </a:ext>
            </a:extLst>
          </p:cNvPr>
          <p:cNvSpPr/>
          <p:nvPr/>
        </p:nvSpPr>
        <p:spPr>
          <a:xfrm>
            <a:off x="3302004"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التعبئة</a:t>
            </a:r>
            <a:r>
              <a:rPr lang="en-US" sz="2400" b="1" dirty="0">
                <a:solidFill>
                  <a:schemeClr val="bg1"/>
                </a:solidFill>
              </a:rPr>
              <a:t> </a:t>
            </a:r>
          </a:p>
        </p:txBody>
      </p:sp>
      <p:sp>
        <p:nvSpPr>
          <p:cNvPr id="13" name="Rectangle 12">
            <a:extLst>
              <a:ext uri="{FF2B5EF4-FFF2-40B4-BE49-F238E27FC236}">
                <a16:creationId xmlns:a16="http://schemas.microsoft.com/office/drawing/2014/main" id="{A1730685-56F8-453B-ACED-713E0ED0789F}"/>
              </a:ext>
            </a:extLst>
          </p:cNvPr>
          <p:cNvSpPr/>
          <p:nvPr/>
        </p:nvSpPr>
        <p:spPr>
          <a:xfrm>
            <a:off x="6395041"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التصنيف</a:t>
            </a:r>
            <a:r>
              <a:rPr lang="en-US" sz="2400" b="1" dirty="0">
                <a:solidFill>
                  <a:schemeClr val="bg1"/>
                </a:solidFill>
              </a:rPr>
              <a:t> </a:t>
            </a:r>
          </a:p>
        </p:txBody>
      </p:sp>
      <p:sp>
        <p:nvSpPr>
          <p:cNvPr id="14" name="Rectangle 13">
            <a:extLst>
              <a:ext uri="{FF2B5EF4-FFF2-40B4-BE49-F238E27FC236}">
                <a16:creationId xmlns:a16="http://schemas.microsoft.com/office/drawing/2014/main" id="{EF0B797A-F191-4AD6-9191-2CC700600BD8}"/>
              </a:ext>
            </a:extLst>
          </p:cNvPr>
          <p:cNvSpPr/>
          <p:nvPr/>
        </p:nvSpPr>
        <p:spPr>
          <a:xfrm>
            <a:off x="9370862" y="328538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التعريف</a:t>
            </a:r>
            <a:endParaRPr lang="en-US" sz="2400" b="1" dirty="0">
              <a:solidFill>
                <a:schemeClr val="bg1"/>
              </a:solidFill>
            </a:endParaRPr>
          </a:p>
        </p:txBody>
      </p:sp>
      <p:sp>
        <p:nvSpPr>
          <p:cNvPr id="15" name="Rectangle 14">
            <a:extLst>
              <a:ext uri="{FF2B5EF4-FFF2-40B4-BE49-F238E27FC236}">
                <a16:creationId xmlns:a16="http://schemas.microsoft.com/office/drawing/2014/main" id="{7F2C3857-A50D-4773-B11F-7D041CEAE522}"/>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أداة </a:t>
            </a:r>
            <a:r>
              <a:rPr lang="en-US" sz="2400" b="1" dirty="0">
                <a:solidFill>
                  <a:schemeClr val="bg1"/>
                </a:solidFill>
              </a:rPr>
              <a:t>RAAKS</a:t>
            </a:r>
          </a:p>
        </p:txBody>
      </p:sp>
      <p:pic>
        <p:nvPicPr>
          <p:cNvPr id="3" name="Picture 2">
            <a:extLst>
              <a:ext uri="{FF2B5EF4-FFF2-40B4-BE49-F238E27FC236}">
                <a16:creationId xmlns:a16="http://schemas.microsoft.com/office/drawing/2014/main" id="{4FE91C6C-562D-4356-8F6A-CC0C2A1F8F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578" t="-14118"/>
          <a:stretch/>
        </p:blipFill>
        <p:spPr>
          <a:xfrm>
            <a:off x="403879" y="4837778"/>
            <a:ext cx="1533541" cy="1477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 name="Group 1">
            <a:extLst>
              <a:ext uri="{FF2B5EF4-FFF2-40B4-BE49-F238E27FC236}">
                <a16:creationId xmlns:a16="http://schemas.microsoft.com/office/drawing/2014/main" id="{B4C8A8AA-F51B-0F4B-3BD0-D666028D36F0}"/>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486E58A1-2841-3336-E8D7-351BCF1AF39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66D98761-979C-E0A8-306D-F813CBECCF1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FE1D8C58-155D-AE7F-3645-7093A81CE2E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DBE7A3DA-7C63-F07C-5ABE-7712915EB7B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2880856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7FAE6A-291F-4028-A101-3FA908402FDC}"/>
              </a:ext>
            </a:extLst>
          </p:cNvPr>
          <p:cNvSpPr/>
          <p:nvPr/>
        </p:nvSpPr>
        <p:spPr>
          <a:xfrm>
            <a:off x="214168" y="1494015"/>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حدد أصحاب الشأن الرئيسيين في حماك</a:t>
            </a:r>
            <a:endParaRPr lang="en-US" sz="2000" b="1" dirty="0">
              <a:solidFill>
                <a:schemeClr val="bg1"/>
              </a:solidFill>
            </a:endParaRPr>
          </a:p>
        </p:txBody>
      </p:sp>
      <p:sp>
        <p:nvSpPr>
          <p:cNvPr id="7" name="Rectangle 6">
            <a:extLst>
              <a:ext uri="{FF2B5EF4-FFF2-40B4-BE49-F238E27FC236}">
                <a16:creationId xmlns:a16="http://schemas.microsoft.com/office/drawing/2014/main" id="{CAAB932C-468E-4A02-BB4B-289AD470A589}"/>
              </a:ext>
            </a:extLst>
          </p:cNvPr>
          <p:cNvSpPr/>
          <p:nvPr/>
        </p:nvSpPr>
        <p:spPr>
          <a:xfrm>
            <a:off x="214168" y="2110680"/>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التصنيف بناءا على الموقع والتأثير</a:t>
            </a:r>
            <a:endParaRPr lang="en-US" sz="2000" b="1" dirty="0">
              <a:solidFill>
                <a:schemeClr val="bg1"/>
              </a:solidFill>
            </a:endParaRPr>
          </a:p>
        </p:txBody>
      </p:sp>
      <p:sp>
        <p:nvSpPr>
          <p:cNvPr id="10" name="Rectangle 9">
            <a:extLst>
              <a:ext uri="{FF2B5EF4-FFF2-40B4-BE49-F238E27FC236}">
                <a16:creationId xmlns:a16="http://schemas.microsoft.com/office/drawing/2014/main" id="{26BD087B-96C0-4897-9554-0022C5F5518A}"/>
              </a:ext>
            </a:extLst>
          </p:cNvPr>
          <p:cNvSpPr/>
          <p:nvPr/>
        </p:nvSpPr>
        <p:spPr>
          <a:xfrm>
            <a:off x="1251740" y="388496"/>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RAAKS Tool</a:t>
            </a:r>
          </a:p>
        </p:txBody>
      </p:sp>
      <p:pic>
        <p:nvPicPr>
          <p:cNvPr id="11" name="Picture 10">
            <a:extLst>
              <a:ext uri="{FF2B5EF4-FFF2-40B4-BE49-F238E27FC236}">
                <a16:creationId xmlns:a16="http://schemas.microsoft.com/office/drawing/2014/main" id="{89DD0251-0537-4A85-BDBC-714CD2BCDE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578" t="-14118"/>
          <a:stretch/>
        </p:blipFill>
        <p:spPr>
          <a:xfrm>
            <a:off x="625552" y="66897"/>
            <a:ext cx="1533541" cy="14773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 name="Picture 1">
            <a:extLst>
              <a:ext uri="{FF2B5EF4-FFF2-40B4-BE49-F238E27FC236}">
                <a16:creationId xmlns:a16="http://schemas.microsoft.com/office/drawing/2014/main" id="{BCA2DFEB-E244-4E85-A737-EED788C008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09108" y="3269104"/>
            <a:ext cx="5105401" cy="3200400"/>
          </a:xfrm>
          <a:prstGeom prst="rect">
            <a:avLst/>
          </a:prstGeom>
        </p:spPr>
      </p:pic>
      <p:sp>
        <p:nvSpPr>
          <p:cNvPr id="12" name="Rectangle 11">
            <a:extLst>
              <a:ext uri="{FF2B5EF4-FFF2-40B4-BE49-F238E27FC236}">
                <a16:creationId xmlns:a16="http://schemas.microsoft.com/office/drawing/2014/main" id="{55110685-A0F1-4D30-B709-64BE3D734397}"/>
              </a:ext>
            </a:extLst>
          </p:cNvPr>
          <p:cNvSpPr/>
          <p:nvPr/>
        </p:nvSpPr>
        <p:spPr>
          <a:xfrm>
            <a:off x="214168" y="2676322"/>
            <a:ext cx="11763663" cy="5146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جمع البيانات وتحليلها</a:t>
            </a:r>
            <a:endParaRPr lang="en-US" sz="2000" b="1" dirty="0">
              <a:solidFill>
                <a:schemeClr val="bg1"/>
              </a:solidFill>
            </a:endParaRPr>
          </a:p>
        </p:txBody>
      </p:sp>
    </p:spTree>
    <p:extLst>
      <p:ext uri="{BB962C8B-B14F-4D97-AF65-F5344CB8AC3E}">
        <p14:creationId xmlns:p14="http://schemas.microsoft.com/office/powerpoint/2010/main" val="3329612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r>
              <a:rPr lang="en-US" dirty="0">
                <a:solidFill>
                  <a:srgbClr val="132E57"/>
                </a:solidFill>
              </a:rPr>
              <a:t> </a:t>
            </a: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RAAKS Tool </a:t>
            </a: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dirty="0">
              <a:latin typeface="Calibri"/>
              <a:cs typeface="Calibri"/>
            </a:endParaRPr>
          </a:p>
        </p:txBody>
      </p:sp>
      <p:sp>
        <p:nvSpPr>
          <p:cNvPr id="5" name="Rectangle 4"/>
          <p:cNvSpPr/>
          <p:nvPr/>
        </p:nvSpPr>
        <p:spPr>
          <a:xfrm>
            <a:off x="383568" y="3309258"/>
            <a:ext cx="1909689"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القطاع الخاص</a:t>
            </a:r>
            <a:r>
              <a:rPr lang="en-US" sz="2000" b="1" dirty="0">
                <a:solidFill>
                  <a:schemeClr val="bg1"/>
                </a:solidFill>
              </a:rPr>
              <a:t> </a:t>
            </a:r>
          </a:p>
        </p:txBody>
      </p:sp>
      <p:sp>
        <p:nvSpPr>
          <p:cNvPr id="11" name="Rectangle 10"/>
          <p:cNvSpPr/>
          <p:nvPr/>
        </p:nvSpPr>
        <p:spPr>
          <a:xfrm>
            <a:off x="2438733" y="3309258"/>
            <a:ext cx="1732824"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مجموعات من المجتمع المحلي</a:t>
            </a:r>
            <a:endParaRPr lang="en-US" sz="2000" b="1" dirty="0">
              <a:solidFill>
                <a:schemeClr val="bg1"/>
              </a:solidFill>
            </a:endParaRPr>
          </a:p>
        </p:txBody>
      </p:sp>
      <p:sp>
        <p:nvSpPr>
          <p:cNvPr id="12" name="Rectangle 11"/>
          <p:cNvSpPr/>
          <p:nvPr/>
        </p:nvSpPr>
        <p:spPr>
          <a:xfrm>
            <a:off x="4366533" y="3309258"/>
            <a:ext cx="1834424"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البلدية</a:t>
            </a:r>
            <a:endParaRPr lang="en-US" sz="2000" b="1" dirty="0">
              <a:solidFill>
                <a:schemeClr val="bg1"/>
              </a:solidFill>
            </a:endParaRPr>
          </a:p>
        </p:txBody>
      </p:sp>
      <p:sp>
        <p:nvSpPr>
          <p:cNvPr id="13" name="Rectangle 12"/>
          <p:cNvSpPr/>
          <p:nvPr/>
        </p:nvSpPr>
        <p:spPr>
          <a:xfrm>
            <a:off x="6395933" y="3309258"/>
            <a:ext cx="2364860"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مستخرجي الملح</a:t>
            </a:r>
            <a:endParaRPr lang="en-US" sz="2000" b="1" dirty="0">
              <a:solidFill>
                <a:schemeClr val="bg1"/>
              </a:solidFill>
            </a:endParaRPr>
          </a:p>
        </p:txBody>
      </p:sp>
      <p:sp>
        <p:nvSpPr>
          <p:cNvPr id="14" name="Rectangle 13"/>
          <p:cNvSpPr/>
          <p:nvPr/>
        </p:nvSpPr>
        <p:spPr>
          <a:xfrm>
            <a:off x="9005269" y="3309258"/>
            <a:ext cx="2364860"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صيادي السمك</a:t>
            </a:r>
            <a:endParaRPr lang="en-US" sz="2000" b="1" dirty="0">
              <a:solidFill>
                <a:schemeClr val="bg1"/>
              </a:solidFill>
            </a:endParaRPr>
          </a:p>
        </p:txBody>
      </p:sp>
      <p:sp>
        <p:nvSpPr>
          <p:cNvPr id="2" name="Right Arrow 1"/>
          <p:cNvSpPr/>
          <p:nvPr/>
        </p:nvSpPr>
        <p:spPr>
          <a:xfrm>
            <a:off x="3020337" y="4285201"/>
            <a:ext cx="6026496" cy="484909"/>
          </a:xfrm>
          <a:prstGeom prst="rightArrow">
            <a:avLst/>
          </a:prstGeom>
          <a:solidFill>
            <a:srgbClr val="D6AD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p:cNvSpPr/>
          <p:nvPr/>
        </p:nvSpPr>
        <p:spPr>
          <a:xfrm>
            <a:off x="3760575" y="4686941"/>
            <a:ext cx="2195046" cy="84182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التنفيذ/الاستدامة</a:t>
            </a:r>
            <a:endParaRPr lang="en-US" sz="2000" b="1" dirty="0">
              <a:solidFill>
                <a:schemeClr val="bg1"/>
              </a:solidFill>
            </a:endParaRPr>
          </a:p>
        </p:txBody>
      </p:sp>
      <p:sp>
        <p:nvSpPr>
          <p:cNvPr id="18" name="Rectangle 17"/>
          <p:cNvSpPr/>
          <p:nvPr/>
        </p:nvSpPr>
        <p:spPr>
          <a:xfrm>
            <a:off x="6172692" y="4686941"/>
            <a:ext cx="2195046" cy="84182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السلطة/صنع القرار</a:t>
            </a:r>
            <a:endParaRPr lang="en-US" sz="2000" b="1" dirty="0">
              <a:solidFill>
                <a:schemeClr val="bg1"/>
              </a:solidFill>
            </a:endParaRPr>
          </a:p>
        </p:txBody>
      </p:sp>
      <p:grpSp>
        <p:nvGrpSpPr>
          <p:cNvPr id="3" name="Group 2">
            <a:extLst>
              <a:ext uri="{FF2B5EF4-FFF2-40B4-BE49-F238E27FC236}">
                <a16:creationId xmlns:a16="http://schemas.microsoft.com/office/drawing/2014/main" id="{1C777FB9-AB59-0F1B-189F-CC2D82DA16FD}"/>
              </a:ext>
            </a:extLst>
          </p:cNvPr>
          <p:cNvGrpSpPr/>
          <p:nvPr/>
        </p:nvGrpSpPr>
        <p:grpSpPr>
          <a:xfrm>
            <a:off x="9464040" y="162769"/>
            <a:ext cx="2547900" cy="488950"/>
            <a:chOff x="6942149" y="5520377"/>
            <a:chExt cx="4892790" cy="993102"/>
          </a:xfrm>
        </p:grpSpPr>
        <p:pic>
          <p:nvPicPr>
            <p:cNvPr id="6" name="Picture 6">
              <a:extLst>
                <a:ext uri="{FF2B5EF4-FFF2-40B4-BE49-F238E27FC236}">
                  <a16:creationId xmlns:a16="http://schemas.microsoft.com/office/drawing/2014/main" id="{4834FC6A-F2E7-55C6-C5F0-5CF096A0860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1">
              <a:extLst>
                <a:ext uri="{FF2B5EF4-FFF2-40B4-BE49-F238E27FC236}">
                  <a16:creationId xmlns:a16="http://schemas.microsoft.com/office/drawing/2014/main" id="{41401518-9843-85F9-BB64-63DF9625C23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092FFCA6-7947-7369-4D7A-228B431B01EC}"/>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DB9C37D-3B4D-FA08-D4F5-E3D57BFD98A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786021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endParaRPr lang="en-US" dirty="0">
              <a:solidFill>
                <a:srgbClr val="132E57"/>
              </a:solidFill>
            </a:endParaRP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تحليل الوضع</a:t>
            </a:r>
            <a:endParaRPr lang="en-US" sz="2400" b="1" dirty="0">
              <a:solidFill>
                <a:schemeClr val="bg1"/>
              </a:solidFill>
            </a:endParaRPr>
          </a:p>
        </p:txBody>
      </p:sp>
      <p:sp>
        <p:nvSpPr>
          <p:cNvPr id="9" name="Rectangle 8">
            <a:extLst>
              <a:ext uri="{FF2B5EF4-FFF2-40B4-BE49-F238E27FC236}">
                <a16:creationId xmlns:a16="http://schemas.microsoft.com/office/drawing/2014/main" id="{E54567F0-9B3B-4CD5-8564-6475569E9D0B}"/>
              </a:ext>
            </a:extLst>
          </p:cNvPr>
          <p:cNvSpPr/>
          <p:nvPr/>
        </p:nvSpPr>
        <p:spPr>
          <a:xfrm>
            <a:off x="195694" y="2575476"/>
            <a:ext cx="11745190" cy="314361"/>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000" b="1" dirty="0">
                <a:solidFill>
                  <a:schemeClr val="bg1"/>
                </a:solidFill>
              </a:rPr>
              <a:t>تحليل المشكلة</a:t>
            </a:r>
            <a:endParaRPr lang="en-US" sz="2000" b="1" dirty="0">
              <a:solidFill>
                <a:schemeClr val="bg1"/>
              </a:solidFill>
            </a:endParaRPr>
          </a:p>
        </p:txBody>
      </p:sp>
      <p:sp>
        <p:nvSpPr>
          <p:cNvPr id="11" name="Rectangle 10">
            <a:extLst>
              <a:ext uri="{FF2B5EF4-FFF2-40B4-BE49-F238E27FC236}">
                <a16:creationId xmlns:a16="http://schemas.microsoft.com/office/drawing/2014/main" id="{09BB0280-6C6E-430C-BF43-3D623637102B}"/>
              </a:ext>
            </a:extLst>
          </p:cNvPr>
          <p:cNvSpPr/>
          <p:nvPr/>
        </p:nvSpPr>
        <p:spPr>
          <a:xfrm>
            <a:off x="3157674" y="3078693"/>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شجرة الاهداف</a:t>
            </a:r>
            <a:endParaRPr lang="en-US" sz="2400" b="1" dirty="0">
              <a:solidFill>
                <a:schemeClr val="bg1"/>
              </a:solidFill>
            </a:endParaRPr>
          </a:p>
          <a:p>
            <a:pPr algn="ctr"/>
            <a:r>
              <a:rPr lang="en-US" sz="2400" b="1" dirty="0">
                <a:solidFill>
                  <a:schemeClr val="bg1"/>
                </a:solidFill>
              </a:rPr>
              <a:t>(</a:t>
            </a:r>
            <a:r>
              <a:rPr lang="ar-LB" sz="2400" b="1" dirty="0">
                <a:solidFill>
                  <a:schemeClr val="bg1"/>
                </a:solidFill>
              </a:rPr>
              <a:t>+</a:t>
            </a:r>
            <a:r>
              <a:rPr lang="en-US" sz="2400" b="1" dirty="0">
                <a:solidFill>
                  <a:schemeClr val="bg1"/>
                </a:solidFill>
              </a:rPr>
              <a:t>)</a:t>
            </a:r>
          </a:p>
        </p:txBody>
      </p:sp>
      <p:sp>
        <p:nvSpPr>
          <p:cNvPr id="12" name="Rectangle 11">
            <a:extLst>
              <a:ext uri="{FF2B5EF4-FFF2-40B4-BE49-F238E27FC236}">
                <a16:creationId xmlns:a16="http://schemas.microsoft.com/office/drawing/2014/main" id="{B6E74520-E5F9-482C-87EF-458DA9181BA1}"/>
              </a:ext>
            </a:extLst>
          </p:cNvPr>
          <p:cNvSpPr/>
          <p:nvPr/>
        </p:nvSpPr>
        <p:spPr>
          <a:xfrm>
            <a:off x="6653814" y="3022100"/>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شجرة المشاكل</a:t>
            </a:r>
            <a:endParaRPr lang="en-US" sz="2400" b="1" dirty="0">
              <a:solidFill>
                <a:schemeClr val="bg1"/>
              </a:solidFill>
            </a:endParaRPr>
          </a:p>
          <a:p>
            <a:pPr algn="ctr"/>
            <a:r>
              <a:rPr lang="en-US" sz="2400" b="1" dirty="0">
                <a:solidFill>
                  <a:schemeClr val="bg1"/>
                </a:solidFill>
              </a:rPr>
              <a:t>(</a:t>
            </a:r>
            <a:r>
              <a:rPr lang="ar-LB" sz="2400" b="1" dirty="0">
                <a:solidFill>
                  <a:schemeClr val="bg1"/>
                </a:solidFill>
              </a:rPr>
              <a:t>-</a:t>
            </a:r>
            <a:r>
              <a:rPr lang="en-US" sz="2400" b="1" dirty="0">
                <a:solidFill>
                  <a:schemeClr val="bg1"/>
                </a:solidFill>
              </a:rPr>
              <a:t>)</a:t>
            </a:r>
          </a:p>
        </p:txBody>
      </p:sp>
      <p:sp>
        <p:nvSpPr>
          <p:cNvPr id="15" name="Rectangle 14">
            <a:extLst>
              <a:ext uri="{FF2B5EF4-FFF2-40B4-BE49-F238E27FC236}">
                <a16:creationId xmlns:a16="http://schemas.microsoft.com/office/drawing/2014/main" id="{7F2C3857-A50D-4773-B11F-7D041CEAE522}"/>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400" dirty="0"/>
              <a:t>تحليل شجرتي الأهداف والمشاكل</a:t>
            </a:r>
            <a:endParaRPr lang="en-US" sz="2400" b="1" dirty="0">
              <a:solidFill>
                <a:schemeClr val="bg1"/>
              </a:solidFill>
            </a:endParaRPr>
          </a:p>
        </p:txBody>
      </p:sp>
      <p:pic>
        <p:nvPicPr>
          <p:cNvPr id="2" name="Picture 1">
            <a:extLst>
              <a:ext uri="{FF2B5EF4-FFF2-40B4-BE49-F238E27FC236}">
                <a16:creationId xmlns:a16="http://schemas.microsoft.com/office/drawing/2014/main" id="{4835DA0D-5F77-4E4E-BDBF-E204BAD499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4910" y="4759033"/>
            <a:ext cx="1755112" cy="16348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 name="Group 2">
            <a:extLst>
              <a:ext uri="{FF2B5EF4-FFF2-40B4-BE49-F238E27FC236}">
                <a16:creationId xmlns:a16="http://schemas.microsoft.com/office/drawing/2014/main" id="{F9065EF5-6F9F-94B9-C83D-31931DCBDB31}"/>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6B46438A-613E-83B2-9C6D-146C4A23CF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374F74D5-EC7C-46E9-672A-2A4C1C0C2E9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CB635ECA-21DF-5C14-B076-50A398B4419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CE482AB-DF85-031F-A52D-C0EE60E084B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034975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7FAE6A-291F-4028-A101-3FA908402FDC}"/>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000" dirty="0"/>
              <a:t>المشكلة الأساسية لكل فريق: الماء، السياحة، الطاقة</a:t>
            </a:r>
            <a:endParaRPr lang="en-US" sz="2000" b="1" dirty="0">
              <a:solidFill>
                <a:schemeClr val="bg1"/>
              </a:solidFill>
            </a:endParaRPr>
          </a:p>
        </p:txBody>
      </p:sp>
      <p:sp>
        <p:nvSpPr>
          <p:cNvPr id="7" name="Rectangle 6">
            <a:extLst>
              <a:ext uri="{FF2B5EF4-FFF2-40B4-BE49-F238E27FC236}">
                <a16:creationId xmlns:a16="http://schemas.microsoft.com/office/drawing/2014/main" id="{CAAB932C-468E-4A02-BB4B-289AD470A589}"/>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أسس شجرة مشاكلك</a:t>
            </a:r>
            <a:endParaRPr lang="en-US" sz="2000" b="1" dirty="0">
              <a:solidFill>
                <a:schemeClr val="bg1"/>
              </a:solidFill>
            </a:endParaRPr>
          </a:p>
        </p:txBody>
      </p:sp>
      <p:sp>
        <p:nvSpPr>
          <p:cNvPr id="12" name="Rectangle 11">
            <a:extLst>
              <a:ext uri="{FF2B5EF4-FFF2-40B4-BE49-F238E27FC236}">
                <a16:creationId xmlns:a16="http://schemas.microsoft.com/office/drawing/2014/main" id="{55110685-A0F1-4D30-B709-64BE3D734397}"/>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حولها الى شجرة اهداف</a:t>
            </a:r>
            <a:endParaRPr lang="en-US" sz="2000" b="1" dirty="0">
              <a:solidFill>
                <a:schemeClr val="bg1"/>
              </a:solidFill>
            </a:endParaRPr>
          </a:p>
        </p:txBody>
      </p:sp>
      <p:sp>
        <p:nvSpPr>
          <p:cNvPr id="8" name="Rectangle 7">
            <a:extLst>
              <a:ext uri="{FF2B5EF4-FFF2-40B4-BE49-F238E27FC236}">
                <a16:creationId xmlns:a16="http://schemas.microsoft.com/office/drawing/2014/main" id="{4463EE50-A220-40E5-A32A-D97B733D9900}"/>
              </a:ext>
            </a:extLst>
          </p:cNvPr>
          <p:cNvSpPr/>
          <p:nvPr/>
        </p:nvSpPr>
        <p:spPr>
          <a:xfrm>
            <a:off x="1177637" y="1697998"/>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t>تحليل شجرتي المشاكل والاهداف</a:t>
            </a:r>
            <a:endParaRPr lang="en-US" sz="2400" b="1" dirty="0">
              <a:solidFill>
                <a:schemeClr val="bg1"/>
              </a:solidFill>
            </a:endParaRPr>
          </a:p>
        </p:txBody>
      </p:sp>
      <p:pic>
        <p:nvPicPr>
          <p:cNvPr id="9" name="Picture 8">
            <a:extLst>
              <a:ext uri="{FF2B5EF4-FFF2-40B4-BE49-F238E27FC236}">
                <a16:creationId xmlns:a16="http://schemas.microsoft.com/office/drawing/2014/main" id="{FE751314-8B28-4836-951F-349A3F226C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7310" y="1297654"/>
            <a:ext cx="1755112" cy="16348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2" name="Group 1">
            <a:extLst>
              <a:ext uri="{FF2B5EF4-FFF2-40B4-BE49-F238E27FC236}">
                <a16:creationId xmlns:a16="http://schemas.microsoft.com/office/drawing/2014/main" id="{08B2B18B-094F-4EB4-A298-A88ED4464253}"/>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E89C4A4D-8128-089A-B914-42DD0C812C2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B6C0320B-425F-1382-11B8-95F0084E43A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C122F386-F071-DE56-ABE2-24C94DE454B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B9CB45D5-6E8C-B822-9CED-A1E384D6F2F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655825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2564E8-627E-1B89-3CF0-14BC5B6A059C}"/>
              </a:ext>
            </a:extLst>
          </p:cNvPr>
          <p:cNvSpPr txBox="1"/>
          <p:nvPr/>
        </p:nvSpPr>
        <p:spPr>
          <a:xfrm>
            <a:off x="10103005" y="936702"/>
            <a:ext cx="1293541" cy="369332"/>
          </a:xfrm>
          <a:prstGeom prst="rect">
            <a:avLst/>
          </a:prstGeom>
          <a:noFill/>
        </p:spPr>
        <p:txBody>
          <a:bodyPr wrap="square" rtlCol="0">
            <a:spAutoFit/>
          </a:bodyPr>
          <a:lstStyle/>
          <a:p>
            <a:pPr algn="r" rtl="1"/>
            <a:r>
              <a:rPr lang="ar-LB" dirty="0"/>
              <a:t>التأثيرلاات</a:t>
            </a:r>
            <a:endParaRPr lang="en-US" dirty="0"/>
          </a:p>
        </p:txBody>
      </p:sp>
      <p:sp>
        <p:nvSpPr>
          <p:cNvPr id="3" name="TextBox 2">
            <a:extLst>
              <a:ext uri="{FF2B5EF4-FFF2-40B4-BE49-F238E27FC236}">
                <a16:creationId xmlns:a16="http://schemas.microsoft.com/office/drawing/2014/main" id="{96661033-9FA0-6BD9-3211-3803054ED2AA}"/>
              </a:ext>
            </a:extLst>
          </p:cNvPr>
          <p:cNvSpPr txBox="1"/>
          <p:nvPr/>
        </p:nvSpPr>
        <p:spPr>
          <a:xfrm>
            <a:off x="10103005" y="2092711"/>
            <a:ext cx="1293541" cy="646331"/>
          </a:xfrm>
          <a:prstGeom prst="rect">
            <a:avLst/>
          </a:prstGeom>
          <a:noFill/>
        </p:spPr>
        <p:txBody>
          <a:bodyPr wrap="square" rtlCol="0">
            <a:spAutoFit/>
          </a:bodyPr>
          <a:lstStyle/>
          <a:p>
            <a:pPr algn="r" rtl="1"/>
            <a:r>
              <a:rPr lang="ar-LB" dirty="0"/>
              <a:t>المشكلة الاساسية</a:t>
            </a:r>
            <a:endParaRPr lang="en-US" dirty="0"/>
          </a:p>
        </p:txBody>
      </p:sp>
      <p:sp>
        <p:nvSpPr>
          <p:cNvPr id="5" name="TextBox 4">
            <a:extLst>
              <a:ext uri="{FF2B5EF4-FFF2-40B4-BE49-F238E27FC236}">
                <a16:creationId xmlns:a16="http://schemas.microsoft.com/office/drawing/2014/main" id="{A3EF96C8-2DB6-BABB-09B6-73FD37D589E3}"/>
              </a:ext>
            </a:extLst>
          </p:cNvPr>
          <p:cNvSpPr txBox="1"/>
          <p:nvPr/>
        </p:nvSpPr>
        <p:spPr>
          <a:xfrm>
            <a:off x="10103005" y="3525719"/>
            <a:ext cx="1293541" cy="369332"/>
          </a:xfrm>
          <a:prstGeom prst="rect">
            <a:avLst/>
          </a:prstGeom>
          <a:noFill/>
        </p:spPr>
        <p:txBody>
          <a:bodyPr wrap="square" rtlCol="0">
            <a:spAutoFit/>
          </a:bodyPr>
          <a:lstStyle/>
          <a:p>
            <a:pPr algn="r" rtl="1"/>
            <a:r>
              <a:rPr lang="ar-LB" dirty="0"/>
              <a:t>الاسباب</a:t>
            </a:r>
            <a:endParaRPr lang="en-US" dirty="0"/>
          </a:p>
        </p:txBody>
      </p:sp>
      <p:sp>
        <p:nvSpPr>
          <p:cNvPr id="6" name="TextBox 5">
            <a:extLst>
              <a:ext uri="{FF2B5EF4-FFF2-40B4-BE49-F238E27FC236}">
                <a16:creationId xmlns:a16="http://schemas.microsoft.com/office/drawing/2014/main" id="{447980C9-5AF6-9CA3-F57B-EDABE7A8FA3C}"/>
              </a:ext>
            </a:extLst>
          </p:cNvPr>
          <p:cNvSpPr txBox="1"/>
          <p:nvPr/>
        </p:nvSpPr>
        <p:spPr>
          <a:xfrm>
            <a:off x="7114478" y="936702"/>
            <a:ext cx="1962615" cy="646331"/>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الركاب الذين قتلوا او جرحوا </a:t>
            </a:r>
            <a:endParaRPr lang="en-US" dirty="0"/>
          </a:p>
        </p:txBody>
      </p:sp>
      <p:sp>
        <p:nvSpPr>
          <p:cNvPr id="7" name="Rectangle 6">
            <a:extLst>
              <a:ext uri="{FF2B5EF4-FFF2-40B4-BE49-F238E27FC236}">
                <a16:creationId xmlns:a16="http://schemas.microsoft.com/office/drawing/2014/main" id="{45126757-7FEF-2BA7-CD01-50528AD985D1}"/>
              </a:ext>
            </a:extLst>
          </p:cNvPr>
          <p:cNvSpPr/>
          <p:nvPr/>
        </p:nvSpPr>
        <p:spPr>
          <a:xfrm>
            <a:off x="12422459" y="1516566"/>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a:extLst>
              <a:ext uri="{FF2B5EF4-FFF2-40B4-BE49-F238E27FC236}">
                <a16:creationId xmlns:a16="http://schemas.microsoft.com/office/drawing/2014/main" id="{5868E943-10B2-68CF-8CCF-C3F03432A2B6}"/>
              </a:ext>
            </a:extLst>
          </p:cNvPr>
          <p:cNvSpPr txBox="1"/>
          <p:nvPr/>
        </p:nvSpPr>
        <p:spPr>
          <a:xfrm>
            <a:off x="4467922" y="936702"/>
            <a:ext cx="1962615" cy="646331"/>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فقدان الثقة بشركة ال</a:t>
            </a:r>
            <a:r>
              <a:rPr lang="ar-LB" dirty="0"/>
              <a:t>باصات</a:t>
            </a:r>
            <a:r>
              <a:rPr lang="ar-SA" dirty="0"/>
              <a:t> </a:t>
            </a:r>
            <a:endParaRPr lang="en-US" dirty="0"/>
          </a:p>
        </p:txBody>
      </p:sp>
      <p:sp>
        <p:nvSpPr>
          <p:cNvPr id="9" name="TextBox 8">
            <a:extLst>
              <a:ext uri="{FF2B5EF4-FFF2-40B4-BE49-F238E27FC236}">
                <a16:creationId xmlns:a16="http://schemas.microsoft.com/office/drawing/2014/main" id="{745D8F8B-9B88-FD5B-5CED-E919AC582341}"/>
              </a:ext>
            </a:extLst>
          </p:cNvPr>
          <p:cNvSpPr txBox="1"/>
          <p:nvPr/>
        </p:nvSpPr>
        <p:spPr>
          <a:xfrm>
            <a:off x="2042413" y="938264"/>
            <a:ext cx="1962615" cy="646331"/>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الناس يتأخرون</a:t>
            </a:r>
            <a:endParaRPr lang="ar-LB" dirty="0"/>
          </a:p>
          <a:p>
            <a:pPr algn="r" rtl="1"/>
            <a:endParaRPr lang="en-US" dirty="0"/>
          </a:p>
        </p:txBody>
      </p:sp>
      <p:sp>
        <p:nvSpPr>
          <p:cNvPr id="11" name="TextBox 10">
            <a:extLst>
              <a:ext uri="{FF2B5EF4-FFF2-40B4-BE49-F238E27FC236}">
                <a16:creationId xmlns:a16="http://schemas.microsoft.com/office/drawing/2014/main" id="{7754CCD2-3922-9A7E-0718-CA36AF5F996E}"/>
              </a:ext>
            </a:extLst>
          </p:cNvPr>
          <p:cNvSpPr txBox="1"/>
          <p:nvPr/>
        </p:nvSpPr>
        <p:spPr>
          <a:xfrm>
            <a:off x="7045832" y="3099589"/>
            <a:ext cx="2183662" cy="646331"/>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عدم توخي الحذر عند السائقين </a:t>
            </a:r>
            <a:endParaRPr lang="en-US" dirty="0"/>
          </a:p>
        </p:txBody>
      </p:sp>
      <p:sp>
        <p:nvSpPr>
          <p:cNvPr id="13" name="TextBox 12">
            <a:extLst>
              <a:ext uri="{FF2B5EF4-FFF2-40B4-BE49-F238E27FC236}">
                <a16:creationId xmlns:a16="http://schemas.microsoft.com/office/drawing/2014/main" id="{57C62233-BAAF-6FB1-AE0C-2A4A637AA0E7}"/>
              </a:ext>
            </a:extLst>
          </p:cNvPr>
          <p:cNvSpPr txBox="1"/>
          <p:nvPr/>
        </p:nvSpPr>
        <p:spPr>
          <a:xfrm>
            <a:off x="2194813" y="3101151"/>
            <a:ext cx="1962615" cy="369332"/>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الحالة السيئة للطرقات</a:t>
            </a:r>
            <a:endParaRPr lang="en-US" dirty="0"/>
          </a:p>
        </p:txBody>
      </p:sp>
      <p:sp>
        <p:nvSpPr>
          <p:cNvPr id="14" name="TextBox 13">
            <a:extLst>
              <a:ext uri="{FF2B5EF4-FFF2-40B4-BE49-F238E27FC236}">
                <a16:creationId xmlns:a16="http://schemas.microsoft.com/office/drawing/2014/main" id="{11BF2E60-7D91-9E49-8B37-687B7D7E69A0}"/>
              </a:ext>
            </a:extLst>
          </p:cNvPr>
          <p:cNvSpPr txBox="1"/>
          <p:nvPr/>
        </p:nvSpPr>
        <p:spPr>
          <a:xfrm>
            <a:off x="5523570" y="4370309"/>
            <a:ext cx="1962615" cy="369332"/>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LB" dirty="0"/>
              <a:t>المركبات قديمة</a:t>
            </a:r>
            <a:endParaRPr lang="en-US" dirty="0"/>
          </a:p>
        </p:txBody>
      </p:sp>
      <p:sp>
        <p:nvSpPr>
          <p:cNvPr id="15" name="TextBox 14">
            <a:extLst>
              <a:ext uri="{FF2B5EF4-FFF2-40B4-BE49-F238E27FC236}">
                <a16:creationId xmlns:a16="http://schemas.microsoft.com/office/drawing/2014/main" id="{65C7213E-D666-0BCF-B675-1E321FA9A658}"/>
              </a:ext>
            </a:extLst>
          </p:cNvPr>
          <p:cNvSpPr txBox="1"/>
          <p:nvPr/>
        </p:nvSpPr>
        <p:spPr>
          <a:xfrm>
            <a:off x="3098061" y="4371871"/>
            <a:ext cx="1962615" cy="369332"/>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LB" dirty="0"/>
              <a:t>غياب الصيانة</a:t>
            </a:r>
            <a:endParaRPr lang="en-US" dirty="0"/>
          </a:p>
        </p:txBody>
      </p:sp>
      <p:cxnSp>
        <p:nvCxnSpPr>
          <p:cNvPr id="17" name="Straight Connector 16">
            <a:extLst>
              <a:ext uri="{FF2B5EF4-FFF2-40B4-BE49-F238E27FC236}">
                <a16:creationId xmlns:a16="http://schemas.microsoft.com/office/drawing/2014/main" id="{C31DD25F-08D2-5B5C-EE48-1FC1785227E2}"/>
              </a:ext>
            </a:extLst>
          </p:cNvPr>
          <p:cNvCxnSpPr/>
          <p:nvPr/>
        </p:nvCxnSpPr>
        <p:spPr>
          <a:xfrm flipH="1">
            <a:off x="3345366" y="1873405"/>
            <a:ext cx="55533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96D6803-7571-10BB-166F-AB1B73B17E71}"/>
              </a:ext>
            </a:extLst>
          </p:cNvPr>
          <p:cNvCxnSpPr/>
          <p:nvPr/>
        </p:nvCxnSpPr>
        <p:spPr>
          <a:xfrm>
            <a:off x="3345366" y="1583033"/>
            <a:ext cx="0" cy="290372"/>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31A876D4-1F62-1B4D-F6A6-FA138B9D8F29}"/>
              </a:ext>
            </a:extLst>
          </p:cNvPr>
          <p:cNvCxnSpPr/>
          <p:nvPr/>
        </p:nvCxnSpPr>
        <p:spPr>
          <a:xfrm flipV="1">
            <a:off x="8898673" y="1583033"/>
            <a:ext cx="0" cy="290372"/>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FD977452-C27E-C322-A5FF-9D98BE18B6AF}"/>
              </a:ext>
            </a:extLst>
          </p:cNvPr>
          <p:cNvCxnSpPr>
            <a:cxnSpLocks/>
            <a:stCxn id="8" idx="2"/>
          </p:cNvCxnSpPr>
          <p:nvPr/>
        </p:nvCxnSpPr>
        <p:spPr>
          <a:xfrm flipH="1">
            <a:off x="5434482" y="1583033"/>
            <a:ext cx="14748" cy="25261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9F981B7-889C-9A10-9B13-4EA558C5DFEA}"/>
              </a:ext>
            </a:extLst>
          </p:cNvPr>
          <p:cNvSpPr txBox="1"/>
          <p:nvPr/>
        </p:nvSpPr>
        <p:spPr>
          <a:xfrm>
            <a:off x="2889905" y="2136344"/>
            <a:ext cx="5540417" cy="523220"/>
          </a:xfrm>
          <a:prstGeom prst="rect">
            <a:avLst/>
          </a:prstGeom>
          <a:solidFill>
            <a:schemeClr val="accent2"/>
          </a:solidFill>
        </p:spPr>
        <p:txBody>
          <a:bodyPr wrap="square" rtlCol="0">
            <a:spAutoFit/>
          </a:bodyPr>
          <a:lstStyle/>
          <a:p>
            <a:pPr algn="ctr" rtl="1"/>
            <a:r>
              <a:rPr lang="ar-LB" sz="2800" b="1" dirty="0">
                <a:solidFill>
                  <a:schemeClr val="bg1"/>
                </a:solidFill>
              </a:rPr>
              <a:t>حوادث الباصات الكثيرة</a:t>
            </a:r>
            <a:endParaRPr lang="en-US" sz="2800" b="1" dirty="0">
              <a:solidFill>
                <a:schemeClr val="bg1"/>
              </a:solidFill>
            </a:endParaRPr>
          </a:p>
        </p:txBody>
      </p:sp>
      <p:sp>
        <p:nvSpPr>
          <p:cNvPr id="27" name="TextBox 26">
            <a:extLst>
              <a:ext uri="{FF2B5EF4-FFF2-40B4-BE49-F238E27FC236}">
                <a16:creationId xmlns:a16="http://schemas.microsoft.com/office/drawing/2014/main" id="{74B0AF89-1E3D-7D8F-BD6C-3F91EAA30719}"/>
              </a:ext>
            </a:extLst>
          </p:cNvPr>
          <p:cNvSpPr txBox="1"/>
          <p:nvPr/>
        </p:nvSpPr>
        <p:spPr>
          <a:xfrm>
            <a:off x="4620322" y="3099589"/>
            <a:ext cx="1962615" cy="369332"/>
          </a:xfrm>
          <a:prstGeom prst="rect">
            <a:avLst/>
          </a:prstGeom>
          <a:solidFill>
            <a:schemeClr val="accent6">
              <a:lumMod val="20000"/>
              <a:lumOff val="80000"/>
            </a:schemeClr>
          </a:solidFill>
          <a:ln>
            <a:solidFill>
              <a:schemeClr val="tx1"/>
            </a:solidFill>
          </a:ln>
        </p:spPr>
        <p:txBody>
          <a:bodyPr wrap="square" rtlCol="0">
            <a:spAutoFit/>
          </a:bodyPr>
          <a:lstStyle/>
          <a:p>
            <a:pPr algn="r" rtl="1"/>
            <a:r>
              <a:rPr lang="ar-SA" dirty="0"/>
              <a:t>الحالة السيئة للمركبات</a:t>
            </a:r>
            <a:endParaRPr lang="en-US" dirty="0"/>
          </a:p>
        </p:txBody>
      </p:sp>
      <p:cxnSp>
        <p:nvCxnSpPr>
          <p:cNvPr id="29" name="Straight Connector 28">
            <a:extLst>
              <a:ext uri="{FF2B5EF4-FFF2-40B4-BE49-F238E27FC236}">
                <a16:creationId xmlns:a16="http://schemas.microsoft.com/office/drawing/2014/main" id="{23716707-0EBB-342B-7EEA-637BE8DEAD92}"/>
              </a:ext>
            </a:extLst>
          </p:cNvPr>
          <p:cNvCxnSpPr>
            <a:cxnSpLocks/>
          </p:cNvCxnSpPr>
          <p:nvPr/>
        </p:nvCxnSpPr>
        <p:spPr>
          <a:xfrm flipH="1">
            <a:off x="3590693" y="2846131"/>
            <a:ext cx="4839629"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E790B9F-A21D-5F60-3794-74A4706E0D09}"/>
              </a:ext>
            </a:extLst>
          </p:cNvPr>
          <p:cNvCxnSpPr/>
          <p:nvPr/>
        </p:nvCxnSpPr>
        <p:spPr>
          <a:xfrm>
            <a:off x="8430322" y="2846131"/>
            <a:ext cx="0" cy="253458"/>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4C98B4D0-7A4E-0A11-F449-7540448E1CA8}"/>
              </a:ext>
            </a:extLst>
          </p:cNvPr>
          <p:cNvCxnSpPr/>
          <p:nvPr/>
        </p:nvCxnSpPr>
        <p:spPr>
          <a:xfrm>
            <a:off x="3590693" y="2846131"/>
            <a:ext cx="0" cy="253458"/>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6F420DF9-75A9-0459-3EC0-31ECDCD47047}"/>
              </a:ext>
            </a:extLst>
          </p:cNvPr>
          <p:cNvCxnSpPr/>
          <p:nvPr/>
        </p:nvCxnSpPr>
        <p:spPr>
          <a:xfrm flipH="1">
            <a:off x="4157428" y="4109229"/>
            <a:ext cx="2425509"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0AB0EB94-F337-AA1C-5ACD-DC8EB0342372}"/>
              </a:ext>
            </a:extLst>
          </p:cNvPr>
          <p:cNvCxnSpPr>
            <a:cxnSpLocks/>
          </p:cNvCxnSpPr>
          <p:nvPr/>
        </p:nvCxnSpPr>
        <p:spPr>
          <a:xfrm>
            <a:off x="4157428" y="4109229"/>
            <a:ext cx="0" cy="26108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7CC5C19-5A31-DE0F-F759-29FB019944AB}"/>
              </a:ext>
            </a:extLst>
          </p:cNvPr>
          <p:cNvCxnSpPr>
            <a:cxnSpLocks/>
          </p:cNvCxnSpPr>
          <p:nvPr/>
        </p:nvCxnSpPr>
        <p:spPr>
          <a:xfrm>
            <a:off x="6564352" y="4107667"/>
            <a:ext cx="18585" cy="262642"/>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68055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endParaRPr lang="en-US" dirty="0">
              <a:solidFill>
                <a:srgbClr val="067F9C"/>
              </a:solidFill>
            </a:endParaRP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000" b="1" dirty="0">
                <a:solidFill>
                  <a:schemeClr val="bg1"/>
                </a:solidFill>
              </a:rPr>
              <a:t>شجرتي المشاكل والاهداف</a:t>
            </a:r>
            <a:endParaRPr lang="en-US" sz="2000" b="1" dirty="0">
              <a:solidFill>
                <a:schemeClr val="bg1"/>
              </a:solidFill>
            </a:endParaRP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pic>
        <p:nvPicPr>
          <p:cNvPr id="6" name="Picture 5"/>
          <p:cNvPicPr>
            <a:picLocks noChangeAspect="1"/>
          </p:cNvPicPr>
          <p:nvPr/>
        </p:nvPicPr>
        <p:blipFill>
          <a:blip r:embed="rId4"/>
          <a:stretch>
            <a:fillRect/>
          </a:stretch>
        </p:blipFill>
        <p:spPr>
          <a:xfrm>
            <a:off x="1302089" y="2891100"/>
            <a:ext cx="9525568" cy="2692008"/>
          </a:xfrm>
          <a:prstGeom prst="rect">
            <a:avLst/>
          </a:prstGeom>
        </p:spPr>
      </p:pic>
      <p:sp>
        <p:nvSpPr>
          <p:cNvPr id="15" name="Rectangle 14"/>
          <p:cNvSpPr/>
          <p:nvPr/>
        </p:nvSpPr>
        <p:spPr>
          <a:xfrm>
            <a:off x="1302089" y="5713737"/>
            <a:ext cx="3153797"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شجرة المشاكل</a:t>
            </a:r>
            <a:endParaRPr lang="en-US" sz="2000" b="1" dirty="0">
              <a:solidFill>
                <a:schemeClr val="bg1"/>
              </a:solidFill>
            </a:endParaRPr>
          </a:p>
        </p:txBody>
      </p:sp>
      <p:sp>
        <p:nvSpPr>
          <p:cNvPr id="16" name="Rectangle 15"/>
          <p:cNvSpPr/>
          <p:nvPr/>
        </p:nvSpPr>
        <p:spPr>
          <a:xfrm>
            <a:off x="4686015" y="5713737"/>
            <a:ext cx="2955756"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شجرة الاهداف</a:t>
            </a:r>
            <a:endParaRPr lang="en-US" sz="2000" b="1" dirty="0">
              <a:solidFill>
                <a:schemeClr val="bg1"/>
              </a:solidFill>
            </a:endParaRPr>
          </a:p>
        </p:txBody>
      </p:sp>
      <p:sp>
        <p:nvSpPr>
          <p:cNvPr id="19" name="Rectangle 18"/>
          <p:cNvSpPr/>
          <p:nvPr/>
        </p:nvSpPr>
        <p:spPr>
          <a:xfrm>
            <a:off x="7755786" y="5713737"/>
            <a:ext cx="2955756" cy="8418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التجمع</a:t>
            </a:r>
            <a:endParaRPr lang="en-US" sz="2000" b="1" dirty="0">
              <a:solidFill>
                <a:schemeClr val="bg1"/>
              </a:solidFill>
            </a:endParaRPr>
          </a:p>
        </p:txBody>
      </p:sp>
      <p:sp>
        <p:nvSpPr>
          <p:cNvPr id="8" name="Right Arrow 7"/>
          <p:cNvSpPr/>
          <p:nvPr/>
        </p:nvSpPr>
        <p:spPr>
          <a:xfrm>
            <a:off x="4195678" y="6004022"/>
            <a:ext cx="750546" cy="261258"/>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Right Arrow 19"/>
          <p:cNvSpPr/>
          <p:nvPr/>
        </p:nvSpPr>
        <p:spPr>
          <a:xfrm>
            <a:off x="7266498" y="6004022"/>
            <a:ext cx="750546" cy="261258"/>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 name="Group 1">
            <a:extLst>
              <a:ext uri="{FF2B5EF4-FFF2-40B4-BE49-F238E27FC236}">
                <a16:creationId xmlns:a16="http://schemas.microsoft.com/office/drawing/2014/main" id="{2AE9AFAF-913B-FEBA-A200-42A170BA5606}"/>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A484668B-6FB6-9D00-0C16-D8E8FCA5F69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4DEA09FD-AD71-C2F5-5694-90980F20CC8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2C16E17F-C397-DEF8-F45F-48CDE65114FC}"/>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4A48BB5-33C6-0630-3B2E-77EFBC501C5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791197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2483378" y="380801"/>
            <a:ext cx="5994399" cy="590931"/>
          </a:xfrm>
        </p:spPr>
        <p:txBody>
          <a:bodyPr/>
          <a:lstStyle/>
          <a:p>
            <a:pPr algn="ctr" rtl="1"/>
            <a:r>
              <a:rPr lang="ar-LB" dirty="0">
                <a:solidFill>
                  <a:schemeClr val="accent6">
                    <a:lumMod val="50000"/>
                  </a:schemeClr>
                </a:solidFill>
              </a:rPr>
              <a:t>منهجية</a:t>
            </a:r>
            <a:r>
              <a:rPr lang="ar-LB" dirty="0">
                <a:solidFill>
                  <a:srgbClr val="D6AD07"/>
                </a:solidFill>
              </a:rPr>
              <a:t> خطة إدارة الحمى</a:t>
            </a:r>
            <a:endParaRPr lang="en-US" dirty="0">
              <a:solidFill>
                <a:srgbClr val="132E57"/>
              </a:solidFill>
            </a:endParaRP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sp>
        <p:nvSpPr>
          <p:cNvPr id="7" name="Rectangle 6">
            <a:extLst>
              <a:ext uri="{FF2B5EF4-FFF2-40B4-BE49-F238E27FC236}">
                <a16:creationId xmlns:a16="http://schemas.microsoft.com/office/drawing/2014/main" id="{78B6631A-ACDC-4784-B452-07A3870D3BAF}"/>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400" b="1" dirty="0">
                <a:solidFill>
                  <a:schemeClr val="bg1"/>
                </a:solidFill>
              </a:rPr>
              <a:t>تطوير الاستراتيجية</a:t>
            </a:r>
            <a:r>
              <a:rPr lang="en-US" sz="2400" b="1" dirty="0">
                <a:solidFill>
                  <a:schemeClr val="bg1"/>
                </a:solidFill>
              </a:rPr>
              <a:t> </a:t>
            </a:r>
          </a:p>
        </p:txBody>
      </p:sp>
      <p:sp>
        <p:nvSpPr>
          <p:cNvPr id="13" name="Rectangle 12">
            <a:extLst>
              <a:ext uri="{FF2B5EF4-FFF2-40B4-BE49-F238E27FC236}">
                <a16:creationId xmlns:a16="http://schemas.microsoft.com/office/drawing/2014/main" id="{A1730685-56F8-453B-ACED-713E0ED0789F}"/>
              </a:ext>
            </a:extLst>
          </p:cNvPr>
          <p:cNvSpPr/>
          <p:nvPr/>
        </p:nvSpPr>
        <p:spPr>
          <a:xfrm>
            <a:off x="195694" y="2971204"/>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خطة العمل</a:t>
            </a:r>
            <a:endParaRPr lang="en-US" sz="2400" b="1" dirty="0">
              <a:solidFill>
                <a:schemeClr val="bg1"/>
              </a:solidFill>
            </a:endParaRPr>
          </a:p>
        </p:txBody>
      </p:sp>
      <p:sp>
        <p:nvSpPr>
          <p:cNvPr id="14" name="Rectangle 13">
            <a:extLst>
              <a:ext uri="{FF2B5EF4-FFF2-40B4-BE49-F238E27FC236}">
                <a16:creationId xmlns:a16="http://schemas.microsoft.com/office/drawing/2014/main" id="{EF0B797A-F191-4AD6-9191-2CC700600BD8}"/>
              </a:ext>
            </a:extLst>
          </p:cNvPr>
          <p:cNvSpPr/>
          <p:nvPr/>
        </p:nvSpPr>
        <p:spPr>
          <a:xfrm>
            <a:off x="3205590" y="2965002"/>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الأهداف</a:t>
            </a:r>
            <a:r>
              <a:rPr lang="en-US" sz="2400" b="1" dirty="0">
                <a:solidFill>
                  <a:schemeClr val="bg1"/>
                </a:solidFill>
              </a:rPr>
              <a:t> </a:t>
            </a:r>
          </a:p>
        </p:txBody>
      </p:sp>
      <p:sp>
        <p:nvSpPr>
          <p:cNvPr id="15" name="Rectangle 14">
            <a:extLst>
              <a:ext uri="{FF2B5EF4-FFF2-40B4-BE49-F238E27FC236}">
                <a16:creationId xmlns:a16="http://schemas.microsoft.com/office/drawing/2014/main" id="{7F2C3857-A50D-4773-B11F-7D041CEAE522}"/>
              </a:ext>
            </a:extLst>
          </p:cNvPr>
          <p:cNvSpPr/>
          <p:nvPr/>
        </p:nvSpPr>
        <p:spPr>
          <a:xfrm>
            <a:off x="938646" y="5130701"/>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t>مصفوفة القرار وخطة العمل</a:t>
            </a:r>
          </a:p>
        </p:txBody>
      </p:sp>
      <p:sp>
        <p:nvSpPr>
          <p:cNvPr id="16" name="Rectangle 15">
            <a:extLst>
              <a:ext uri="{FF2B5EF4-FFF2-40B4-BE49-F238E27FC236}">
                <a16:creationId xmlns:a16="http://schemas.microsoft.com/office/drawing/2014/main" id="{CFCF6EFA-13B2-4AE6-A8B8-BA5FFB39A9EC}"/>
              </a:ext>
            </a:extLst>
          </p:cNvPr>
          <p:cNvSpPr/>
          <p:nvPr/>
        </p:nvSpPr>
        <p:spPr>
          <a:xfrm>
            <a:off x="6096000" y="2931241"/>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التسجيل/تحديد المناطق</a:t>
            </a:r>
            <a:endParaRPr lang="en-US" sz="2400" b="1" dirty="0">
              <a:solidFill>
                <a:schemeClr val="bg1"/>
              </a:solidFill>
            </a:endParaRPr>
          </a:p>
        </p:txBody>
      </p:sp>
      <p:sp>
        <p:nvSpPr>
          <p:cNvPr id="17" name="Rectangle 16">
            <a:extLst>
              <a:ext uri="{FF2B5EF4-FFF2-40B4-BE49-F238E27FC236}">
                <a16:creationId xmlns:a16="http://schemas.microsoft.com/office/drawing/2014/main" id="{66916DD9-A4AF-46B7-88CC-60152969EC3C}"/>
              </a:ext>
            </a:extLst>
          </p:cNvPr>
          <p:cNvSpPr/>
          <p:nvPr/>
        </p:nvSpPr>
        <p:spPr>
          <a:xfrm>
            <a:off x="8986410" y="2894444"/>
            <a:ext cx="2606969" cy="1292684"/>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التجمعات</a:t>
            </a:r>
            <a:endParaRPr lang="en-US" sz="2400" b="1" dirty="0">
              <a:solidFill>
                <a:schemeClr val="bg1"/>
              </a:solidFill>
            </a:endParaRPr>
          </a:p>
        </p:txBody>
      </p:sp>
      <p:pic>
        <p:nvPicPr>
          <p:cNvPr id="2" name="Picture 1">
            <a:extLst>
              <a:ext uri="{FF2B5EF4-FFF2-40B4-BE49-F238E27FC236}">
                <a16:creationId xmlns:a16="http://schemas.microsoft.com/office/drawing/2014/main" id="{40B410C1-442E-4172-B7DC-7B645783B0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1487" y="4631893"/>
            <a:ext cx="1951176" cy="18317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3" name="Group 2">
            <a:extLst>
              <a:ext uri="{FF2B5EF4-FFF2-40B4-BE49-F238E27FC236}">
                <a16:creationId xmlns:a16="http://schemas.microsoft.com/office/drawing/2014/main" id="{8E1E7F72-A2B9-6B55-CFB3-E380BF9F1261}"/>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E458A4EA-F31F-1459-9906-E6B0FDA8FEB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5213192-10B7-0A38-10C4-90EA5199CAC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FA419771-97C4-888A-C93D-2F1C48BC27D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7637C57D-A3F3-3FF6-6B3F-88413C504B3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3447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792479" y="4016838"/>
            <a:ext cx="10607040" cy="701731"/>
          </a:xfrm>
        </p:spPr>
        <p:txBody>
          <a:bodyPr/>
          <a:lstStyle/>
          <a:p>
            <a:pPr algn="r" rtl="1"/>
            <a:r>
              <a:rPr lang="ar-LB" dirty="0">
                <a:solidFill>
                  <a:srgbClr val="067F9C"/>
                </a:solidFill>
              </a:rPr>
              <a:t>الخطوط العريضة</a:t>
            </a:r>
            <a:endParaRPr lang="en-US" dirty="0">
              <a:solidFill>
                <a:srgbClr val="067F9C"/>
              </a:solidFill>
            </a:endParaRPr>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178420" y="4016839"/>
            <a:ext cx="8385390" cy="1851789"/>
          </a:xfrm>
        </p:spPr>
        <p:txBody>
          <a:bodyPr/>
          <a:lstStyle/>
          <a:p>
            <a:pPr marL="400050" indent="-400050" algn="r" rtl="1">
              <a:buAutoNum type="romanUcPeriod"/>
            </a:pPr>
            <a:r>
              <a:rPr lang="ar-LB" dirty="0"/>
              <a:t>تعريف منهج الحمى</a:t>
            </a:r>
            <a:endParaRPr lang="en-US" dirty="0"/>
          </a:p>
          <a:p>
            <a:pPr marL="400050" indent="-400050" algn="r" rtl="1">
              <a:buAutoNum type="romanUcPeriod"/>
            </a:pPr>
            <a:r>
              <a:rPr lang="ar-LB" dirty="0"/>
              <a:t>خطة إدارية وخطط إدارية للحمى + نموذج تطبيقي وتمارين</a:t>
            </a:r>
            <a:endParaRPr lang="en-US" dirty="0"/>
          </a:p>
          <a:p>
            <a:pPr marL="400050" indent="-400050" algn="r" rtl="1">
              <a:buFont typeface="Arial" panose="020B0604020202020204" pitchFamily="34" charset="0"/>
              <a:buAutoNum type="romanUcPeriod"/>
            </a:pPr>
            <a:r>
              <a:rPr lang="ar-LB" dirty="0"/>
              <a:t>خطة الموارد + نموذج تطبيقي وتمارين</a:t>
            </a:r>
            <a:endParaRPr lang="en-US" dirty="0"/>
          </a:p>
          <a:p>
            <a:pPr marL="400050" indent="-400050" algn="r" rtl="1">
              <a:buFont typeface="Arial" panose="020B0604020202020204" pitchFamily="34" charset="0"/>
              <a:buAutoNum type="romanUcPeriod"/>
            </a:pPr>
            <a:r>
              <a:rPr lang="ar-LB" dirty="0"/>
              <a:t>خطة العمل + نموذج تطبيقي وتمارين</a:t>
            </a:r>
            <a:endParaRPr lang="en-US" dirty="0"/>
          </a:p>
          <a:p>
            <a:pPr marL="400050" indent="-400050" algn="r" rtl="1">
              <a:buAutoNum type="romanUcPeriod"/>
            </a:pPr>
            <a:r>
              <a:rPr lang="ar-LB" dirty="0"/>
              <a:t>الخلاصة</a:t>
            </a:r>
            <a:endParaRPr lang="en-US" dirty="0"/>
          </a:p>
        </p:txBody>
      </p:sp>
      <p:pic>
        <p:nvPicPr>
          <p:cNvPr id="5" name="Picture Placeholder 4">
            <a:extLst>
              <a:ext uri="{FF2B5EF4-FFF2-40B4-BE49-F238E27FC236}">
                <a16:creationId xmlns:a16="http://schemas.microsoft.com/office/drawing/2014/main" id="{3A7C1268-23E7-4898-BFCE-9735AC616F23}"/>
              </a:ext>
            </a:extLst>
          </p:cNvPr>
          <p:cNvPicPr>
            <a:picLocks noGrp="1" noChangeAspect="1"/>
          </p:cNvPicPr>
          <p:nvPr>
            <p:ph type="pic" sz="quarter" idx="11"/>
          </p:nvPr>
        </p:nvPicPr>
        <p:blipFill rotWithShape="1">
          <a:blip r:embed="rId3" cstate="screen">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1" y="342403"/>
            <a:ext cx="12192000" cy="3230529"/>
          </a:xfrm>
          <a:prstGeom prst="rect">
            <a:avLst/>
          </a:prstGeom>
        </p:spPr>
      </p:pic>
      <p:grpSp>
        <p:nvGrpSpPr>
          <p:cNvPr id="2" name="Group 1">
            <a:extLst>
              <a:ext uri="{FF2B5EF4-FFF2-40B4-BE49-F238E27FC236}">
                <a16:creationId xmlns:a16="http://schemas.microsoft.com/office/drawing/2014/main" id="{ECBAC9CF-88E9-DAFB-A2A2-7163157057D7}"/>
              </a:ext>
            </a:extLst>
          </p:cNvPr>
          <p:cNvGrpSpPr/>
          <p:nvPr/>
        </p:nvGrpSpPr>
        <p:grpSpPr>
          <a:xfrm>
            <a:off x="7427932" y="5823342"/>
            <a:ext cx="4554980" cy="875880"/>
            <a:chOff x="6942149" y="5520377"/>
            <a:chExt cx="4892790" cy="993102"/>
          </a:xfrm>
        </p:grpSpPr>
        <p:pic>
          <p:nvPicPr>
            <p:cNvPr id="3" name="Picture 6">
              <a:extLst>
                <a:ext uri="{FF2B5EF4-FFF2-40B4-BE49-F238E27FC236}">
                  <a16:creationId xmlns:a16="http://schemas.microsoft.com/office/drawing/2014/main" id="{F68C8BA4-6624-62F0-CEDB-63EB6C1012B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5BFAA34B-96E2-86CC-97FC-52310FA4D7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98814EC0-C86E-F437-9AE2-18E4371B70EC}"/>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4A31507-CB16-2D44-82F3-EBD10992DC7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4603240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7E86F2-46D9-40B8-AED6-EF9DBE64AB69}"/>
              </a:ext>
            </a:extLst>
          </p:cNvPr>
          <p:cNvSpPr/>
          <p:nvPr/>
        </p:nvSpPr>
        <p:spPr>
          <a:xfrm>
            <a:off x="938646" y="1639356"/>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t>مصفوفة القرار وخطة العمل</a:t>
            </a:r>
          </a:p>
          <a:p>
            <a:pPr algn="ctr" rtl="1"/>
            <a:endParaRPr lang="en-US" sz="2400" b="1" dirty="0">
              <a:solidFill>
                <a:schemeClr val="bg1"/>
              </a:solidFill>
            </a:endParaRPr>
          </a:p>
        </p:txBody>
      </p:sp>
      <p:pic>
        <p:nvPicPr>
          <p:cNvPr id="3" name="Picture 2">
            <a:extLst>
              <a:ext uri="{FF2B5EF4-FFF2-40B4-BE49-F238E27FC236}">
                <a16:creationId xmlns:a16="http://schemas.microsoft.com/office/drawing/2014/main" id="{9AD5D57C-498B-4484-BC56-AB1BCC2601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1487" y="1140548"/>
            <a:ext cx="1951176" cy="183176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ectangle 3">
            <a:extLst>
              <a:ext uri="{FF2B5EF4-FFF2-40B4-BE49-F238E27FC236}">
                <a16:creationId xmlns:a16="http://schemas.microsoft.com/office/drawing/2014/main" id="{C274DD03-013B-4416-82E5-2ECA6268E989}"/>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قم بتجميع اهدافك في ما يصل الى ٣ موضوعات</a:t>
            </a:r>
            <a:endParaRPr lang="en-US" sz="2000" b="1" dirty="0">
              <a:solidFill>
                <a:schemeClr val="bg1"/>
              </a:solidFill>
            </a:endParaRPr>
          </a:p>
        </p:txBody>
      </p:sp>
      <p:sp>
        <p:nvSpPr>
          <p:cNvPr id="5" name="Rectangle 4">
            <a:extLst>
              <a:ext uri="{FF2B5EF4-FFF2-40B4-BE49-F238E27FC236}">
                <a16:creationId xmlns:a16="http://schemas.microsoft.com/office/drawing/2014/main" id="{366BC9FB-6B1F-4407-80AA-B1C167AA1D19}"/>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صنف كل موضوع حسب جدول المعايير</a:t>
            </a:r>
            <a:endParaRPr lang="en-US" sz="2000" b="1" dirty="0">
              <a:solidFill>
                <a:schemeClr val="bg1"/>
              </a:solidFill>
            </a:endParaRPr>
          </a:p>
        </p:txBody>
      </p:sp>
      <p:sp>
        <p:nvSpPr>
          <p:cNvPr id="6" name="Rectangle 5">
            <a:extLst>
              <a:ext uri="{FF2B5EF4-FFF2-40B4-BE49-F238E27FC236}">
                <a16:creationId xmlns:a16="http://schemas.microsoft.com/office/drawing/2014/main" id="{526028D3-51FE-4690-B8C9-555FDEC066F8}"/>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000" dirty="0"/>
              <a:t>حدد هدف تحت موضوع واحد واكتبه حسب أسلوب "سمارت" + نشاطات (اختياري)</a:t>
            </a:r>
            <a:endParaRPr lang="en-US" sz="2000" b="1" dirty="0">
              <a:solidFill>
                <a:schemeClr val="bg1"/>
              </a:solidFill>
            </a:endParaRPr>
          </a:p>
        </p:txBody>
      </p:sp>
      <p:grpSp>
        <p:nvGrpSpPr>
          <p:cNvPr id="9" name="Group 8">
            <a:extLst>
              <a:ext uri="{FF2B5EF4-FFF2-40B4-BE49-F238E27FC236}">
                <a16:creationId xmlns:a16="http://schemas.microsoft.com/office/drawing/2014/main" id="{76598C6C-0DCE-DE78-B9DA-33FA845CF867}"/>
              </a:ext>
            </a:extLst>
          </p:cNvPr>
          <p:cNvGrpSpPr/>
          <p:nvPr/>
        </p:nvGrpSpPr>
        <p:grpSpPr>
          <a:xfrm>
            <a:off x="9464040" y="162769"/>
            <a:ext cx="2547900" cy="488950"/>
            <a:chOff x="6942149" y="5520377"/>
            <a:chExt cx="4892790" cy="993102"/>
          </a:xfrm>
        </p:grpSpPr>
        <p:pic>
          <p:nvPicPr>
            <p:cNvPr id="10" name="Picture 6">
              <a:extLst>
                <a:ext uri="{FF2B5EF4-FFF2-40B4-BE49-F238E27FC236}">
                  <a16:creationId xmlns:a16="http://schemas.microsoft.com/office/drawing/2014/main" id="{922652DF-E471-32FC-D8EF-D074F259165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25B070C1-F33C-3723-7EDF-EE84DE8E646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7EA20A6D-E7BF-78C5-1249-B5F452D28A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211D1CB-66DB-0CDE-5AE6-08407240885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2608373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17" name="Rectangle 16"/>
          <p:cNvSpPr/>
          <p:nvPr/>
        </p:nvSpPr>
        <p:spPr>
          <a:xfrm>
            <a:off x="3533140" y="2184364"/>
            <a:ext cx="5109936" cy="469900"/>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التجمعات والاهداف الرئيسية</a:t>
            </a:r>
            <a:endParaRPr lang="en-US" sz="2000" b="1" dirty="0">
              <a:solidFill>
                <a:schemeClr val="bg1"/>
              </a:solidFill>
            </a:endParaRPr>
          </a:p>
        </p:txBody>
      </p:sp>
      <p:sp>
        <p:nvSpPr>
          <p:cNvPr id="26" name="object 7"/>
          <p:cNvSpPr txBox="1"/>
          <p:nvPr/>
        </p:nvSpPr>
        <p:spPr>
          <a:xfrm>
            <a:off x="6596088" y="234279"/>
            <a:ext cx="1771650" cy="254000"/>
          </a:xfrm>
          <a:prstGeom prst="rect">
            <a:avLst/>
          </a:prstGeom>
        </p:spPr>
        <p:txBody>
          <a:bodyPr vert="horz" wrap="square" lIns="0" tIns="0" rIns="0" bIns="0" rtlCol="0">
            <a:spAutoFit/>
          </a:bodyPr>
          <a:lstStyle/>
          <a:p>
            <a:pPr marL="12700">
              <a:lnSpc>
                <a:spcPct val="100000"/>
              </a:lnSpc>
            </a:pPr>
            <a:r>
              <a:rPr sz="1800" spc="-15" dirty="0">
                <a:solidFill>
                  <a:srgbClr val="FFFFFF"/>
                </a:solidFill>
                <a:latin typeface="Calibri"/>
                <a:cs typeface="Calibri"/>
              </a:rPr>
              <a:t>Uniqu</a:t>
            </a:r>
            <a:r>
              <a:rPr sz="1800" spc="-10" dirty="0">
                <a:solidFill>
                  <a:srgbClr val="FFFFFF"/>
                </a:solidFill>
                <a:latin typeface="Calibri"/>
                <a:cs typeface="Calibri"/>
              </a:rPr>
              <a:t>e landscapes</a:t>
            </a:r>
            <a:endParaRPr sz="1800">
              <a:latin typeface="Calibri"/>
              <a:cs typeface="Calibri"/>
            </a:endParaRPr>
          </a:p>
        </p:txBody>
      </p:sp>
      <p:grpSp>
        <p:nvGrpSpPr>
          <p:cNvPr id="2" name="Group 1">
            <a:extLst>
              <a:ext uri="{FF2B5EF4-FFF2-40B4-BE49-F238E27FC236}">
                <a16:creationId xmlns:a16="http://schemas.microsoft.com/office/drawing/2014/main" id="{84048ED5-6B2E-55A5-0238-9037A4976F2F}"/>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4E648808-1FB6-B9B8-4280-6AC52DDC736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6055E5EB-196B-5CA9-CCCA-ED10D1EB135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CE7AFD0-60DC-3EFB-33E5-D80AE388E58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C1F3B1F-B07E-0EAC-4100-29A43A80DE0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12" name="Title 9">
            <a:extLst>
              <a:ext uri="{FF2B5EF4-FFF2-40B4-BE49-F238E27FC236}">
                <a16:creationId xmlns:a16="http://schemas.microsoft.com/office/drawing/2014/main" id="{7D1F1FE0-6407-313D-B6B7-8714F80CA156}"/>
              </a:ext>
            </a:extLst>
          </p:cNvPr>
          <p:cNvSpPr txBox="1">
            <a:spLocks/>
          </p:cNvSpPr>
          <p:nvPr/>
        </p:nvSpPr>
        <p:spPr>
          <a:xfrm>
            <a:off x="2483378" y="380801"/>
            <a:ext cx="5994399" cy="5909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GB" sz="3600" b="1" kern="1200" spc="-60" baseline="0" dirty="0">
                <a:solidFill>
                  <a:schemeClr val="tx1"/>
                </a:solidFill>
                <a:latin typeface="+mj-lt"/>
                <a:ea typeface="+mj-ea"/>
                <a:cs typeface="+mj-cs"/>
              </a:defRPr>
            </a:lvl1pPr>
          </a:lstStyle>
          <a:p>
            <a:pPr algn="ctr" rtl="1"/>
            <a:r>
              <a:rPr lang="ar-LB">
                <a:solidFill>
                  <a:schemeClr val="accent6">
                    <a:lumMod val="50000"/>
                  </a:schemeClr>
                </a:solidFill>
              </a:rPr>
              <a:t>منهجية</a:t>
            </a:r>
            <a:r>
              <a:rPr lang="ar-LB">
                <a:solidFill>
                  <a:srgbClr val="D6AD07"/>
                </a:solidFill>
              </a:rPr>
              <a:t> خطة إدارة الحمى</a:t>
            </a:r>
            <a:endParaRPr lang="en-US">
              <a:solidFill>
                <a:srgbClr val="132E57"/>
              </a:solidFill>
            </a:endParaRPr>
          </a:p>
        </p:txBody>
      </p:sp>
      <p:pic>
        <p:nvPicPr>
          <p:cNvPr id="11" name="Picture 10" descr="A yellow and blue squares&#10;&#10;AI-generated content may be incorrect.">
            <a:extLst>
              <a:ext uri="{FF2B5EF4-FFF2-40B4-BE49-F238E27FC236}">
                <a16:creationId xmlns:a16="http://schemas.microsoft.com/office/drawing/2014/main" id="{6AAAF001-A529-80D9-40DE-2F34A8D319AC}"/>
              </a:ext>
            </a:extLst>
          </p:cNvPr>
          <p:cNvPicPr>
            <a:picLocks noChangeAspect="1"/>
          </p:cNvPicPr>
          <p:nvPr/>
        </p:nvPicPr>
        <p:blipFill>
          <a:blip r:embed="rId8"/>
          <a:stretch>
            <a:fillRect/>
          </a:stretch>
        </p:blipFill>
        <p:spPr>
          <a:xfrm>
            <a:off x="2562225" y="2979035"/>
            <a:ext cx="7067550" cy="2486025"/>
          </a:xfrm>
          <a:prstGeom prst="rect">
            <a:avLst/>
          </a:prstGeom>
        </p:spPr>
      </p:pic>
      <p:sp>
        <p:nvSpPr>
          <p:cNvPr id="13" name="TextBox 12">
            <a:extLst>
              <a:ext uri="{FF2B5EF4-FFF2-40B4-BE49-F238E27FC236}">
                <a16:creationId xmlns:a16="http://schemas.microsoft.com/office/drawing/2014/main" id="{86969CB2-C01D-2026-F022-FE27A157CA5B}"/>
              </a:ext>
            </a:extLst>
          </p:cNvPr>
          <p:cNvSpPr txBox="1"/>
          <p:nvPr/>
        </p:nvSpPr>
        <p:spPr>
          <a:xfrm>
            <a:off x="2562225" y="3429000"/>
            <a:ext cx="1385307" cy="369332"/>
          </a:xfrm>
          <a:prstGeom prst="rect">
            <a:avLst/>
          </a:prstGeom>
          <a:noFill/>
        </p:spPr>
        <p:txBody>
          <a:bodyPr wrap="square" rtlCol="0">
            <a:spAutoFit/>
          </a:bodyPr>
          <a:lstStyle/>
          <a:p>
            <a:pPr algn="r" rtl="1"/>
            <a:r>
              <a:rPr lang="ar-LB" dirty="0"/>
              <a:t>التربية والتوعية</a:t>
            </a:r>
            <a:endParaRPr lang="en-US" dirty="0"/>
          </a:p>
        </p:txBody>
      </p:sp>
      <p:sp>
        <p:nvSpPr>
          <p:cNvPr id="14" name="TextBox 13">
            <a:extLst>
              <a:ext uri="{FF2B5EF4-FFF2-40B4-BE49-F238E27FC236}">
                <a16:creationId xmlns:a16="http://schemas.microsoft.com/office/drawing/2014/main" id="{C73C90BA-6B91-CC26-C79B-E2F1EE092E40}"/>
              </a:ext>
            </a:extLst>
          </p:cNvPr>
          <p:cNvSpPr txBox="1"/>
          <p:nvPr/>
        </p:nvSpPr>
        <p:spPr>
          <a:xfrm>
            <a:off x="4482790" y="3189249"/>
            <a:ext cx="1204332" cy="1200329"/>
          </a:xfrm>
          <a:prstGeom prst="rect">
            <a:avLst/>
          </a:prstGeom>
          <a:noFill/>
        </p:spPr>
        <p:txBody>
          <a:bodyPr wrap="square" rtlCol="0">
            <a:spAutoFit/>
          </a:bodyPr>
          <a:lstStyle/>
          <a:p>
            <a:pPr algn="r" rtl="1"/>
            <a:r>
              <a:rPr lang="ar-SA" dirty="0"/>
              <a:t>المحافظة على التنوع البيولوجي وابحاثه</a:t>
            </a:r>
            <a:endParaRPr lang="en-US" dirty="0"/>
          </a:p>
        </p:txBody>
      </p:sp>
      <p:sp>
        <p:nvSpPr>
          <p:cNvPr id="15" name="TextBox 14">
            <a:extLst>
              <a:ext uri="{FF2B5EF4-FFF2-40B4-BE49-F238E27FC236}">
                <a16:creationId xmlns:a16="http://schemas.microsoft.com/office/drawing/2014/main" id="{34B86CE9-7E9E-07B8-4BF4-265FB349A8ED}"/>
              </a:ext>
            </a:extLst>
          </p:cNvPr>
          <p:cNvSpPr txBox="1"/>
          <p:nvPr/>
        </p:nvSpPr>
        <p:spPr>
          <a:xfrm>
            <a:off x="6289288" y="3189249"/>
            <a:ext cx="1318399" cy="923330"/>
          </a:xfrm>
          <a:prstGeom prst="rect">
            <a:avLst/>
          </a:prstGeom>
          <a:noFill/>
        </p:spPr>
        <p:txBody>
          <a:bodyPr wrap="square" rtlCol="0">
            <a:spAutoFit/>
          </a:bodyPr>
          <a:lstStyle/>
          <a:p>
            <a:pPr algn="r" rtl="1"/>
            <a:r>
              <a:rPr lang="ar-SA" dirty="0"/>
              <a:t>الممارسات المستدامة والسياحة البيئية</a:t>
            </a:r>
            <a:endParaRPr lang="en-US" dirty="0"/>
          </a:p>
        </p:txBody>
      </p:sp>
      <p:sp>
        <p:nvSpPr>
          <p:cNvPr id="16" name="TextBox 15">
            <a:extLst>
              <a:ext uri="{FF2B5EF4-FFF2-40B4-BE49-F238E27FC236}">
                <a16:creationId xmlns:a16="http://schemas.microsoft.com/office/drawing/2014/main" id="{60791379-1C94-ED42-DDAC-79FE9832B115}"/>
              </a:ext>
            </a:extLst>
          </p:cNvPr>
          <p:cNvSpPr txBox="1"/>
          <p:nvPr/>
        </p:nvSpPr>
        <p:spPr>
          <a:xfrm>
            <a:off x="8184995" y="3189249"/>
            <a:ext cx="1318399" cy="646331"/>
          </a:xfrm>
          <a:prstGeom prst="rect">
            <a:avLst/>
          </a:prstGeom>
          <a:noFill/>
        </p:spPr>
        <p:txBody>
          <a:bodyPr wrap="square" rtlCol="0">
            <a:spAutoFit/>
          </a:bodyPr>
          <a:lstStyle/>
          <a:p>
            <a:pPr algn="r" rtl="1"/>
            <a:r>
              <a:rPr lang="ar-SA" dirty="0"/>
              <a:t>القانوني والسياسي</a:t>
            </a:r>
            <a:endParaRPr lang="en-US" dirty="0"/>
          </a:p>
        </p:txBody>
      </p:sp>
    </p:spTree>
    <p:extLst>
      <p:ext uri="{BB962C8B-B14F-4D97-AF65-F5344CB8AC3E}">
        <p14:creationId xmlns:p14="http://schemas.microsoft.com/office/powerpoint/2010/main" val="3233786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CC945C50-AF35-9245-DF15-BC7A5B40A305}"/>
              </a:ext>
            </a:extLst>
          </p:cNvPr>
          <p:cNvSpPr>
            <a:spLocks noGrp="1"/>
          </p:cNvSpPr>
          <p:nvPr>
            <p:ph type="title"/>
          </p:nvPr>
        </p:nvSpPr>
        <p:spPr>
          <a:xfrm>
            <a:off x="2696706" y="442647"/>
            <a:ext cx="9984783" cy="440755"/>
          </a:xfrm>
        </p:spPr>
        <p:txBody>
          <a:bodyPr/>
          <a:lstStyle/>
          <a:p>
            <a:pPr algn="ctr" rtl="1"/>
            <a:r>
              <a:rPr lang="ar-LB" dirty="0">
                <a:solidFill>
                  <a:schemeClr val="tx1"/>
                </a:solidFill>
              </a:rPr>
              <a:t>مثال مصفوفة القرار</a:t>
            </a:r>
            <a:endParaRPr lang="en-US" dirty="0">
              <a:solidFill>
                <a:schemeClr val="tx1"/>
              </a:solidFill>
            </a:endParaRPr>
          </a:p>
        </p:txBody>
      </p:sp>
      <p:pic>
        <p:nvPicPr>
          <p:cNvPr id="4" name="Picture 3" descr="A blue and black grid with numbers&#10;&#10;AI-generated content may be incorrect.">
            <a:extLst>
              <a:ext uri="{FF2B5EF4-FFF2-40B4-BE49-F238E27FC236}">
                <a16:creationId xmlns:a16="http://schemas.microsoft.com/office/drawing/2014/main" id="{3A816CA8-E746-A45F-F219-37D013E03D50}"/>
              </a:ext>
            </a:extLst>
          </p:cNvPr>
          <p:cNvPicPr>
            <a:picLocks noChangeAspect="1"/>
          </p:cNvPicPr>
          <p:nvPr/>
        </p:nvPicPr>
        <p:blipFill>
          <a:blip r:embed="rId3"/>
          <a:stretch>
            <a:fillRect/>
          </a:stretch>
        </p:blipFill>
        <p:spPr>
          <a:xfrm>
            <a:off x="936703" y="1027252"/>
            <a:ext cx="9166302" cy="4803495"/>
          </a:xfrm>
          <a:prstGeom prst="rect">
            <a:avLst/>
          </a:prstGeom>
        </p:spPr>
      </p:pic>
      <p:sp>
        <p:nvSpPr>
          <p:cNvPr id="7" name="TextBox 6">
            <a:extLst>
              <a:ext uri="{FF2B5EF4-FFF2-40B4-BE49-F238E27FC236}">
                <a16:creationId xmlns:a16="http://schemas.microsoft.com/office/drawing/2014/main" id="{9E255B38-3EBC-36C4-6F22-3EBE990CD3D7}"/>
              </a:ext>
            </a:extLst>
          </p:cNvPr>
          <p:cNvSpPr txBox="1"/>
          <p:nvPr/>
        </p:nvSpPr>
        <p:spPr>
          <a:xfrm>
            <a:off x="1382751" y="1183366"/>
            <a:ext cx="7493620" cy="369332"/>
          </a:xfrm>
          <a:prstGeom prst="rect">
            <a:avLst/>
          </a:prstGeom>
          <a:noFill/>
        </p:spPr>
        <p:txBody>
          <a:bodyPr wrap="square" rtlCol="0">
            <a:spAutoFit/>
          </a:bodyPr>
          <a:lstStyle/>
          <a:p>
            <a:pPr algn="r" rtl="1"/>
            <a:r>
              <a:rPr lang="ar-LB" dirty="0">
                <a:solidFill>
                  <a:schemeClr val="bg1"/>
                </a:solidFill>
              </a:rPr>
              <a:t>الاستراتيجية1  الاستراتيجية 2  الاستراتيجية 3    الاستراتجية 4	معايير الاختيار</a:t>
            </a:r>
            <a:endParaRPr lang="en-US" dirty="0">
              <a:solidFill>
                <a:schemeClr val="bg1"/>
              </a:solidFill>
            </a:endParaRPr>
          </a:p>
        </p:txBody>
      </p:sp>
      <p:sp>
        <p:nvSpPr>
          <p:cNvPr id="8" name="TextBox 7">
            <a:extLst>
              <a:ext uri="{FF2B5EF4-FFF2-40B4-BE49-F238E27FC236}">
                <a16:creationId xmlns:a16="http://schemas.microsoft.com/office/drawing/2014/main" id="{AF331B73-1024-113A-9A9B-33664E1C87F0}"/>
              </a:ext>
            </a:extLst>
          </p:cNvPr>
          <p:cNvSpPr txBox="1"/>
          <p:nvPr/>
        </p:nvSpPr>
        <p:spPr>
          <a:xfrm>
            <a:off x="1159728" y="1669321"/>
            <a:ext cx="2341756" cy="4308872"/>
          </a:xfrm>
          <a:prstGeom prst="rect">
            <a:avLst/>
          </a:prstGeom>
          <a:noFill/>
        </p:spPr>
        <p:txBody>
          <a:bodyPr wrap="square" rtlCol="0">
            <a:spAutoFit/>
          </a:bodyPr>
          <a:lstStyle/>
          <a:p>
            <a:pPr algn="r" rtl="1"/>
            <a:r>
              <a:rPr lang="ar-LB" sz="1400" dirty="0">
                <a:solidFill>
                  <a:schemeClr val="bg1"/>
                </a:solidFill>
              </a:rPr>
              <a:t>التوعية</a:t>
            </a:r>
          </a:p>
          <a:p>
            <a:pPr algn="r" rtl="1"/>
            <a:r>
              <a:rPr lang="ar-LB" sz="1400" dirty="0">
                <a:solidFill>
                  <a:schemeClr val="bg1"/>
                </a:solidFill>
              </a:rPr>
              <a:t> السياحة</a:t>
            </a:r>
          </a:p>
          <a:p>
            <a:pPr algn="r" rtl="1"/>
            <a:r>
              <a:rPr lang="ar-LB" sz="1400" dirty="0">
                <a:solidFill>
                  <a:schemeClr val="bg1"/>
                </a:solidFill>
              </a:rPr>
              <a:t>الزراعة</a:t>
            </a:r>
          </a:p>
          <a:p>
            <a:pPr algn="r" rtl="1"/>
            <a:r>
              <a:rPr lang="ar-LB" sz="1400" dirty="0">
                <a:solidFill>
                  <a:schemeClr val="bg1"/>
                </a:solidFill>
              </a:rPr>
              <a:t>تطوير السياسات</a:t>
            </a:r>
          </a:p>
          <a:p>
            <a:pPr algn="r" rtl="1"/>
            <a:r>
              <a:rPr lang="ar-LB" sz="1400" dirty="0">
                <a:solidFill>
                  <a:schemeClr val="bg1"/>
                </a:solidFill>
              </a:rPr>
              <a:t>الملاءمة</a:t>
            </a:r>
          </a:p>
          <a:p>
            <a:pPr algn="r" rtl="1"/>
            <a:r>
              <a:rPr lang="ar-LB" sz="1400" dirty="0">
                <a:solidFill>
                  <a:schemeClr val="bg1"/>
                </a:solidFill>
              </a:rPr>
              <a:t>الكلفة</a:t>
            </a:r>
          </a:p>
          <a:p>
            <a:pPr algn="r" rtl="1"/>
            <a:r>
              <a:rPr lang="ar-LB" sz="1400" dirty="0">
                <a:solidFill>
                  <a:schemeClr val="bg1"/>
                </a:solidFill>
              </a:rPr>
              <a:t>الاستدامة</a:t>
            </a:r>
          </a:p>
          <a:p>
            <a:pPr algn="r" rtl="1"/>
            <a:r>
              <a:rPr lang="ar-LB" sz="1400" dirty="0">
                <a:solidFill>
                  <a:schemeClr val="bg1"/>
                </a:solidFill>
              </a:rPr>
              <a:t>المجموع</a:t>
            </a:r>
          </a:p>
          <a:p>
            <a:pPr algn="r" rtl="1"/>
            <a:endParaRPr lang="ar-LB" dirty="0">
              <a:solidFill>
                <a:schemeClr val="bg1"/>
              </a:solidFill>
            </a:endParaRPr>
          </a:p>
          <a:p>
            <a:pPr algn="r" rtl="1"/>
            <a:endParaRPr lang="ar-LB" dirty="0">
              <a:solidFill>
                <a:schemeClr val="bg1"/>
              </a:solidFill>
            </a:endParaRPr>
          </a:p>
          <a:p>
            <a:pPr algn="r" rtl="1"/>
            <a:r>
              <a:rPr lang="ar-LB" dirty="0">
                <a:solidFill>
                  <a:schemeClr val="bg1"/>
                </a:solidFill>
              </a:rPr>
              <a:t>ممكن بالنسبة للوقت</a:t>
            </a:r>
          </a:p>
          <a:p>
            <a:pPr algn="r" rtl="1"/>
            <a:r>
              <a:rPr lang="ar-LB" dirty="0">
                <a:solidFill>
                  <a:schemeClr val="bg1"/>
                </a:solidFill>
              </a:rPr>
              <a:t>المشاركة من قبل اصحاب الشأن</a:t>
            </a:r>
          </a:p>
          <a:p>
            <a:pPr algn="r" rtl="1"/>
            <a:r>
              <a:rPr lang="ar-LB" dirty="0">
                <a:solidFill>
                  <a:schemeClr val="bg1"/>
                </a:solidFill>
              </a:rPr>
              <a:t>القدرة التقنية الموجودة</a:t>
            </a:r>
          </a:p>
          <a:p>
            <a:pPr algn="r" rtl="1"/>
            <a:endParaRPr lang="ar-LB" dirty="0">
              <a:solidFill>
                <a:schemeClr val="bg1"/>
              </a:solidFill>
            </a:endParaRPr>
          </a:p>
          <a:p>
            <a:pPr algn="r" rtl="1"/>
            <a:r>
              <a:rPr lang="ar-LB" dirty="0">
                <a:solidFill>
                  <a:schemeClr val="bg1"/>
                </a:solidFill>
              </a:rPr>
              <a:t>المجموع</a:t>
            </a:r>
          </a:p>
          <a:p>
            <a:pPr algn="r" rtl="1"/>
            <a:endParaRPr lang="en-US" dirty="0">
              <a:solidFill>
                <a:schemeClr val="bg1"/>
              </a:solidFill>
            </a:endParaRPr>
          </a:p>
        </p:txBody>
      </p:sp>
    </p:spTree>
    <p:extLst>
      <p:ext uri="{BB962C8B-B14F-4D97-AF65-F5344CB8AC3E}">
        <p14:creationId xmlns:p14="http://schemas.microsoft.com/office/powerpoint/2010/main" val="3301394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9">
            <a:extLst>
              <a:ext uri="{FF2B5EF4-FFF2-40B4-BE49-F238E27FC236}">
                <a16:creationId xmlns:a16="http://schemas.microsoft.com/office/drawing/2014/main" id="{7D607054-239A-8522-BB02-713EF6B69BE0}"/>
              </a:ext>
            </a:extLst>
          </p:cNvPr>
          <p:cNvSpPr>
            <a:spLocks noGrp="1"/>
          </p:cNvSpPr>
          <p:nvPr>
            <p:ph type="title"/>
          </p:nvPr>
        </p:nvSpPr>
        <p:spPr>
          <a:xfrm>
            <a:off x="-1628078" y="2417403"/>
            <a:ext cx="7532175" cy="590931"/>
          </a:xfrm>
        </p:spPr>
        <p:txBody>
          <a:bodyPr/>
          <a:lstStyle/>
          <a:p>
            <a:pPr algn="ctr" rtl="1"/>
            <a:r>
              <a:rPr lang="ar-LB" dirty="0">
                <a:solidFill>
                  <a:schemeClr val="tx1"/>
                </a:solidFill>
              </a:rPr>
              <a:t>دعونا نختار ونحاول</a:t>
            </a:r>
            <a:endParaRPr lang="en-US" dirty="0">
              <a:solidFill>
                <a:schemeClr val="tx1"/>
              </a:solidFill>
            </a:endParaRPr>
          </a:p>
        </p:txBody>
      </p:sp>
      <p:grpSp>
        <p:nvGrpSpPr>
          <p:cNvPr id="2" name="Group 1">
            <a:extLst>
              <a:ext uri="{FF2B5EF4-FFF2-40B4-BE49-F238E27FC236}">
                <a16:creationId xmlns:a16="http://schemas.microsoft.com/office/drawing/2014/main" id="{3AFD4A76-5AFD-37C9-ED1D-A04C9B08C2EB}"/>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FDA9C87A-B1D3-A203-2FE8-B350F52335A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34F6D61D-9C9C-5F90-0657-23A3B0E382B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D985E1B3-2503-3EE0-B4B7-1D03291C2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A2E7B6B-E3F3-68D0-66EC-7D0A08E9B3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pic>
        <p:nvPicPr>
          <p:cNvPr id="10" name="Picture 9" descr="A group of rectangles with different colors&#10;&#10;AI-generated content may be incorrect.">
            <a:extLst>
              <a:ext uri="{FF2B5EF4-FFF2-40B4-BE49-F238E27FC236}">
                <a16:creationId xmlns:a16="http://schemas.microsoft.com/office/drawing/2014/main" id="{444CAEA8-7AE5-51D0-E0E6-5EB9F9917220}"/>
              </a:ext>
            </a:extLst>
          </p:cNvPr>
          <p:cNvPicPr>
            <a:picLocks noChangeAspect="1"/>
          </p:cNvPicPr>
          <p:nvPr/>
        </p:nvPicPr>
        <p:blipFill>
          <a:blip r:embed="rId7"/>
          <a:stretch>
            <a:fillRect/>
          </a:stretch>
        </p:blipFill>
        <p:spPr>
          <a:xfrm>
            <a:off x="5385031" y="676275"/>
            <a:ext cx="5972175" cy="5505450"/>
          </a:xfrm>
          <a:prstGeom prst="rect">
            <a:avLst/>
          </a:prstGeom>
        </p:spPr>
      </p:pic>
      <p:sp>
        <p:nvSpPr>
          <p:cNvPr id="11" name="TextBox 10">
            <a:extLst>
              <a:ext uri="{FF2B5EF4-FFF2-40B4-BE49-F238E27FC236}">
                <a16:creationId xmlns:a16="http://schemas.microsoft.com/office/drawing/2014/main" id="{4EC2B6A4-C2F0-33DB-C0A0-132DFEC707BA}"/>
              </a:ext>
            </a:extLst>
          </p:cNvPr>
          <p:cNvSpPr txBox="1"/>
          <p:nvPr/>
        </p:nvSpPr>
        <p:spPr>
          <a:xfrm>
            <a:off x="6096000" y="1226634"/>
            <a:ext cx="5261206" cy="800219"/>
          </a:xfrm>
          <a:prstGeom prst="rect">
            <a:avLst/>
          </a:prstGeom>
          <a:noFill/>
        </p:spPr>
        <p:txBody>
          <a:bodyPr wrap="square" rtlCol="0">
            <a:spAutoFit/>
          </a:bodyPr>
          <a:lstStyle/>
          <a:p>
            <a:pPr algn="r" rtl="1"/>
            <a:r>
              <a:rPr lang="ar-SA" sz="2800" dirty="0"/>
              <a:t>التربية والتوعية ٨ اهداف</a:t>
            </a:r>
          </a:p>
          <a:p>
            <a:endParaRPr lang="en-US" dirty="0"/>
          </a:p>
        </p:txBody>
      </p:sp>
      <p:sp>
        <p:nvSpPr>
          <p:cNvPr id="12" name="TextBox 11">
            <a:extLst>
              <a:ext uri="{FF2B5EF4-FFF2-40B4-BE49-F238E27FC236}">
                <a16:creationId xmlns:a16="http://schemas.microsoft.com/office/drawing/2014/main" id="{F78E85EF-B1E9-1305-E83A-CCB561CC8E70}"/>
              </a:ext>
            </a:extLst>
          </p:cNvPr>
          <p:cNvSpPr txBox="1"/>
          <p:nvPr/>
        </p:nvSpPr>
        <p:spPr>
          <a:xfrm>
            <a:off x="6096000" y="2417403"/>
            <a:ext cx="5224752" cy="1231106"/>
          </a:xfrm>
          <a:prstGeom prst="rect">
            <a:avLst/>
          </a:prstGeom>
          <a:noFill/>
        </p:spPr>
        <p:txBody>
          <a:bodyPr wrap="square" rtlCol="0">
            <a:spAutoFit/>
          </a:bodyPr>
          <a:lstStyle/>
          <a:p>
            <a:pPr algn="r" rtl="1"/>
            <a:r>
              <a:rPr lang="ar-SA" sz="2800" dirty="0"/>
              <a:t>السياحة البيئية والممارسات المستدامة ٨ اهداف</a:t>
            </a:r>
          </a:p>
          <a:p>
            <a:pPr algn="r" rtl="1"/>
            <a:endParaRPr lang="en-US" dirty="0"/>
          </a:p>
        </p:txBody>
      </p:sp>
      <p:sp>
        <p:nvSpPr>
          <p:cNvPr id="13" name="TextBox 12">
            <a:extLst>
              <a:ext uri="{FF2B5EF4-FFF2-40B4-BE49-F238E27FC236}">
                <a16:creationId xmlns:a16="http://schemas.microsoft.com/office/drawing/2014/main" id="{5491942F-B0B1-E06F-1898-A50448F387C8}"/>
              </a:ext>
            </a:extLst>
          </p:cNvPr>
          <p:cNvSpPr txBox="1"/>
          <p:nvPr/>
        </p:nvSpPr>
        <p:spPr>
          <a:xfrm>
            <a:off x="6096000" y="3648509"/>
            <a:ext cx="5261206" cy="523220"/>
          </a:xfrm>
          <a:prstGeom prst="rect">
            <a:avLst/>
          </a:prstGeom>
          <a:noFill/>
        </p:spPr>
        <p:txBody>
          <a:bodyPr wrap="square" rtlCol="0">
            <a:spAutoFit/>
          </a:bodyPr>
          <a:lstStyle/>
          <a:p>
            <a:pPr algn="r" rtl="1"/>
            <a:r>
              <a:rPr lang="ar-SA" sz="2800" dirty="0"/>
              <a:t>السياسة وتطبيق القانون ٦ اهداف </a:t>
            </a:r>
            <a:endParaRPr lang="en-US" sz="2800" dirty="0"/>
          </a:p>
        </p:txBody>
      </p:sp>
      <p:sp>
        <p:nvSpPr>
          <p:cNvPr id="14" name="TextBox 13">
            <a:extLst>
              <a:ext uri="{FF2B5EF4-FFF2-40B4-BE49-F238E27FC236}">
                <a16:creationId xmlns:a16="http://schemas.microsoft.com/office/drawing/2014/main" id="{7D71D5E6-7063-6878-6569-1A4588A20D4E}"/>
              </a:ext>
            </a:extLst>
          </p:cNvPr>
          <p:cNvSpPr txBox="1"/>
          <p:nvPr/>
        </p:nvSpPr>
        <p:spPr>
          <a:xfrm>
            <a:off x="6096000" y="4973444"/>
            <a:ext cx="5224752" cy="461665"/>
          </a:xfrm>
          <a:prstGeom prst="rect">
            <a:avLst/>
          </a:prstGeom>
          <a:noFill/>
        </p:spPr>
        <p:txBody>
          <a:bodyPr wrap="square" rtlCol="0">
            <a:spAutoFit/>
          </a:bodyPr>
          <a:lstStyle/>
          <a:p>
            <a:pPr algn="r" rtl="1"/>
            <a:r>
              <a:rPr lang="ar-SA" sz="2400" dirty="0"/>
              <a:t>الابحاث والمحافظة على الطبيعة ٦ اهداف</a:t>
            </a:r>
            <a:endParaRPr lang="en-US" sz="2400" dirty="0"/>
          </a:p>
        </p:txBody>
      </p:sp>
    </p:spTree>
    <p:extLst>
      <p:ext uri="{BB962C8B-B14F-4D97-AF65-F5344CB8AC3E}">
        <p14:creationId xmlns:p14="http://schemas.microsoft.com/office/powerpoint/2010/main" val="1847868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pPr algn="r" rtl="1"/>
            <a:r>
              <a:rPr lang="en-US" dirty="0">
                <a:solidFill>
                  <a:srgbClr val="D6AD07"/>
                </a:solidFill>
              </a:rPr>
              <a:t>III. </a:t>
            </a:r>
            <a:r>
              <a:rPr lang="ar-LB" dirty="0">
                <a:solidFill>
                  <a:srgbClr val="D6AD07"/>
                </a:solidFill>
              </a:rPr>
              <a:t> خطة الموارد</a:t>
            </a:r>
            <a:endParaRPr lang="en-US" dirty="0">
              <a:solidFill>
                <a:srgbClr val="132E57"/>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24</a:t>
            </a:fld>
            <a:endParaRPr lang="en-US" b="1" dirty="0">
              <a:solidFill>
                <a:schemeClr val="bg1"/>
              </a:solidFill>
            </a:endParaRPr>
          </a:p>
        </p:txBody>
      </p:sp>
      <p:sp>
        <p:nvSpPr>
          <p:cNvPr id="4" name="Picture Placeholder 3">
            <a:extLst>
              <a:ext uri="{FF2B5EF4-FFF2-40B4-BE49-F238E27FC236}">
                <a16:creationId xmlns:a16="http://schemas.microsoft.com/office/drawing/2014/main" id="{DC65C35E-9E0C-4842-A182-312800C38D00}"/>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AD2C15E0-05BB-4A39-9C48-09BFE6B7D3AC}"/>
              </a:ext>
            </a:extLst>
          </p:cNvPr>
          <p:cNvPicPr>
            <a:picLocks noChangeAspect="1"/>
          </p:cNvPicPr>
          <p:nvPr/>
        </p:nvPicPr>
        <p:blipFill>
          <a:blip r:embed="rId3">
            <a:duotone>
              <a:prstClr val="black"/>
              <a:schemeClr val="accent4">
                <a:tint val="45000"/>
                <a:satMod val="400000"/>
              </a:scheme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6028B839-84F9-F96B-DD2A-AE174D85A656}"/>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04CFEEFD-0306-5893-4C74-6B5A621BD1E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D9795BD-8ED4-D2F4-1016-2154E046BFC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E3DAD27F-F2AE-4612-954E-37CB1CDA2F5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1D9F7A5B-BB5A-0CCE-AAA1-8767E6DF764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4280391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370D5-FC39-41C5-9685-35DCFBE6D058}"/>
              </a:ext>
            </a:extLst>
          </p:cNvPr>
          <p:cNvSpPr>
            <a:spLocks noGrp="1"/>
          </p:cNvSpPr>
          <p:nvPr>
            <p:ph type="title"/>
          </p:nvPr>
        </p:nvSpPr>
        <p:spPr/>
        <p:txBody>
          <a:bodyPr/>
          <a:lstStyle/>
          <a:p>
            <a:pPr algn="r" rtl="1"/>
            <a:r>
              <a:rPr lang="ar-SA" dirty="0"/>
              <a:t>تمرين خطة الموارد</a:t>
            </a:r>
          </a:p>
        </p:txBody>
      </p:sp>
      <p:sp>
        <p:nvSpPr>
          <p:cNvPr id="4" name="Rectangle 3">
            <a:extLst>
              <a:ext uri="{FF2B5EF4-FFF2-40B4-BE49-F238E27FC236}">
                <a16:creationId xmlns:a16="http://schemas.microsoft.com/office/drawing/2014/main" id="{487E3FD7-F4B9-405D-B117-70875387F293}"/>
              </a:ext>
            </a:extLst>
          </p:cNvPr>
          <p:cNvSpPr/>
          <p:nvPr/>
        </p:nvSpPr>
        <p:spPr>
          <a:xfrm>
            <a:off x="214168" y="3184270"/>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عد الى هدفك ونشاطاتك</a:t>
            </a:r>
            <a:endParaRPr lang="en-US" sz="2000" b="1" dirty="0">
              <a:solidFill>
                <a:schemeClr val="bg1"/>
              </a:solidFill>
            </a:endParaRPr>
          </a:p>
        </p:txBody>
      </p:sp>
      <p:sp>
        <p:nvSpPr>
          <p:cNvPr id="5" name="Rectangle 4">
            <a:extLst>
              <a:ext uri="{FF2B5EF4-FFF2-40B4-BE49-F238E27FC236}">
                <a16:creationId xmlns:a16="http://schemas.microsoft.com/office/drawing/2014/main" id="{8D0D8787-83E9-41DB-B696-64BBB3EE8AF6}"/>
              </a:ext>
            </a:extLst>
          </p:cNvPr>
          <p:cNvSpPr/>
          <p:nvPr/>
        </p:nvSpPr>
        <p:spPr>
          <a:xfrm>
            <a:off x="214168" y="3800935"/>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قم بإدراج جميع الموارد المطلوبة</a:t>
            </a:r>
            <a:r>
              <a:rPr lang="en-US" sz="2000" b="1" dirty="0">
                <a:solidFill>
                  <a:schemeClr val="bg1"/>
                </a:solidFill>
              </a:rPr>
              <a:t> </a:t>
            </a:r>
          </a:p>
        </p:txBody>
      </p:sp>
      <p:sp>
        <p:nvSpPr>
          <p:cNvPr id="6" name="Rectangle 5">
            <a:extLst>
              <a:ext uri="{FF2B5EF4-FFF2-40B4-BE49-F238E27FC236}">
                <a16:creationId xmlns:a16="http://schemas.microsoft.com/office/drawing/2014/main" id="{8530FD37-D86F-4F35-A419-84989886CE3F}"/>
              </a:ext>
            </a:extLst>
          </p:cNvPr>
          <p:cNvSpPr/>
          <p:nvPr/>
        </p:nvSpPr>
        <p:spPr>
          <a:xfrm>
            <a:off x="214168" y="4366577"/>
            <a:ext cx="11763663" cy="514617"/>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استخدم الفئات التالية: الموارد البشرية، التقنية، والمالية</a:t>
            </a:r>
            <a:endParaRPr lang="en-US" sz="2000" b="1" dirty="0">
              <a:solidFill>
                <a:schemeClr val="bg1"/>
              </a:solidFill>
            </a:endParaRPr>
          </a:p>
        </p:txBody>
      </p:sp>
      <p:grpSp>
        <p:nvGrpSpPr>
          <p:cNvPr id="3" name="Group 2">
            <a:extLst>
              <a:ext uri="{FF2B5EF4-FFF2-40B4-BE49-F238E27FC236}">
                <a16:creationId xmlns:a16="http://schemas.microsoft.com/office/drawing/2014/main" id="{2038912D-4656-D3BD-2222-8BA13D654F20}"/>
              </a:ext>
            </a:extLst>
          </p:cNvPr>
          <p:cNvGrpSpPr/>
          <p:nvPr/>
        </p:nvGrpSpPr>
        <p:grpSpPr>
          <a:xfrm>
            <a:off x="9464040" y="162769"/>
            <a:ext cx="2547900" cy="488950"/>
            <a:chOff x="6942149" y="5520377"/>
            <a:chExt cx="4892790" cy="993102"/>
          </a:xfrm>
        </p:grpSpPr>
        <p:pic>
          <p:nvPicPr>
            <p:cNvPr id="7" name="Picture 6">
              <a:extLst>
                <a:ext uri="{FF2B5EF4-FFF2-40B4-BE49-F238E27FC236}">
                  <a16:creationId xmlns:a16="http://schemas.microsoft.com/office/drawing/2014/main" id="{837F9C07-A586-50A5-B983-65B58DFF3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1">
              <a:extLst>
                <a:ext uri="{FF2B5EF4-FFF2-40B4-BE49-F238E27FC236}">
                  <a16:creationId xmlns:a16="http://schemas.microsoft.com/office/drawing/2014/main" id="{DDC16F99-D1C9-C109-4452-E7DF2220A15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Google Shape;148;p2">
              <a:extLst>
                <a:ext uri="{FF2B5EF4-FFF2-40B4-BE49-F238E27FC236}">
                  <a16:creationId xmlns:a16="http://schemas.microsoft.com/office/drawing/2014/main" id="{2BC3C1C0-AD03-C2BA-8F7E-1928EF073F8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2A8343F-83FF-F1CF-7925-9473E617722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081594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a:spLocks noGrp="1"/>
          </p:cNvSpPr>
          <p:nvPr>
            <p:ph type="title"/>
          </p:nvPr>
        </p:nvSpPr>
        <p:spPr>
          <a:xfrm>
            <a:off x="4037184" y="227618"/>
            <a:ext cx="4055034" cy="590931"/>
          </a:xfrm>
        </p:spPr>
        <p:txBody>
          <a:bodyPr/>
          <a:lstStyle/>
          <a:p>
            <a:pPr algn="ctr" rtl="1"/>
            <a:r>
              <a:rPr lang="ar-LB" dirty="0">
                <a:solidFill>
                  <a:srgbClr val="067F9C"/>
                </a:solidFill>
              </a:rPr>
              <a:t>خطة </a:t>
            </a:r>
            <a:r>
              <a:rPr lang="ar-LB" dirty="0">
                <a:solidFill>
                  <a:srgbClr val="D6AD07"/>
                </a:solidFill>
              </a:rPr>
              <a:t>الموارد</a:t>
            </a:r>
            <a:endParaRPr lang="en-US" dirty="0">
              <a:solidFill>
                <a:srgbClr val="067F9C"/>
              </a:solidFill>
            </a:endParaRPr>
          </a:p>
        </p:txBody>
      </p:sp>
      <p:graphicFrame>
        <p:nvGraphicFramePr>
          <p:cNvPr id="4" name="Diagram 3"/>
          <p:cNvGraphicFramePr/>
          <p:nvPr>
            <p:extLst>
              <p:ext uri="{D42A27DB-BD31-4B8C-83A1-F6EECF244321}">
                <p14:modId xmlns:p14="http://schemas.microsoft.com/office/powerpoint/2010/main" val="1131160546"/>
              </p:ext>
            </p:extLst>
          </p:nvPr>
        </p:nvGraphicFramePr>
        <p:xfrm>
          <a:off x="217055" y="1731819"/>
          <a:ext cx="5740400" cy="3866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699781" y="3064317"/>
            <a:ext cx="567784"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4</a:t>
            </a:r>
          </a:p>
        </p:txBody>
      </p:sp>
      <p:sp>
        <p:nvSpPr>
          <p:cNvPr id="6" name="Rectangle 5"/>
          <p:cNvSpPr/>
          <p:nvPr/>
        </p:nvSpPr>
        <p:spPr>
          <a:xfrm>
            <a:off x="2569276" y="3396826"/>
            <a:ext cx="950901"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28</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7" name="Rectangle 6"/>
          <p:cNvSpPr/>
          <p:nvPr/>
        </p:nvSpPr>
        <p:spPr>
          <a:xfrm>
            <a:off x="4414335" y="3016212"/>
            <a:ext cx="1334020"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150</a:t>
            </a:r>
            <a:endParaRPr lang="en-US" sz="5400" b="0" cap="none" spc="0" dirty="0">
              <a:ln w="0"/>
              <a:solidFill>
                <a:schemeClr val="tx1"/>
              </a:solidFill>
              <a:effectLst>
                <a:outerShdw blurRad="38100" dist="19050" dir="2700000" algn="tl" rotWithShape="0">
                  <a:schemeClr val="dk1">
                    <a:alpha val="40000"/>
                  </a:schemeClr>
                </a:outerShdw>
              </a:effectLst>
            </a:endParaRPr>
          </a:p>
        </p:txBody>
      </p:sp>
      <p:graphicFrame>
        <p:nvGraphicFramePr>
          <p:cNvPr id="8" name="Diagram 7"/>
          <p:cNvGraphicFramePr/>
          <p:nvPr>
            <p:extLst>
              <p:ext uri="{D42A27DB-BD31-4B8C-83A1-F6EECF244321}">
                <p14:modId xmlns:p14="http://schemas.microsoft.com/office/powerpoint/2010/main" val="68792022"/>
              </p:ext>
            </p:extLst>
          </p:nvPr>
        </p:nvGraphicFramePr>
        <p:xfrm>
          <a:off x="6062772" y="955579"/>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ight Arrow 8"/>
          <p:cNvSpPr/>
          <p:nvPr/>
        </p:nvSpPr>
        <p:spPr>
          <a:xfrm>
            <a:off x="5853672" y="3016212"/>
            <a:ext cx="2781283" cy="1167265"/>
          </a:xfrm>
          <a:prstGeom prst="rightArrow">
            <a:avLst/>
          </a:prstGeom>
          <a:solidFill>
            <a:srgbClr val="D6AD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Identified resources</a:t>
            </a:r>
          </a:p>
        </p:txBody>
      </p:sp>
      <p:grpSp>
        <p:nvGrpSpPr>
          <p:cNvPr id="2" name="Group 1">
            <a:extLst>
              <a:ext uri="{FF2B5EF4-FFF2-40B4-BE49-F238E27FC236}">
                <a16:creationId xmlns:a16="http://schemas.microsoft.com/office/drawing/2014/main" id="{EBE680AF-07C9-4738-3D0C-0CE536798AD9}"/>
              </a:ext>
            </a:extLst>
          </p:cNvPr>
          <p:cNvGrpSpPr/>
          <p:nvPr/>
        </p:nvGrpSpPr>
        <p:grpSpPr>
          <a:xfrm>
            <a:off x="9464040" y="162769"/>
            <a:ext cx="2547900" cy="488950"/>
            <a:chOff x="6942149" y="5520377"/>
            <a:chExt cx="4892790" cy="993102"/>
          </a:xfrm>
        </p:grpSpPr>
        <p:pic>
          <p:nvPicPr>
            <p:cNvPr id="10" name="Picture 6">
              <a:extLst>
                <a:ext uri="{FF2B5EF4-FFF2-40B4-BE49-F238E27FC236}">
                  <a16:creationId xmlns:a16="http://schemas.microsoft.com/office/drawing/2014/main" id="{88E7A03E-0784-C1EF-58C3-FE2C77B9F1AC}"/>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B18A1659-A32A-B1BD-B664-47571CB787EC}"/>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0934666C-B7C9-B908-9A49-079FBB721067}"/>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E0053A-0E01-3E17-7C8D-93FBBBA38C56}"/>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14" name="TextBox 13">
            <a:extLst>
              <a:ext uri="{FF2B5EF4-FFF2-40B4-BE49-F238E27FC236}">
                <a16:creationId xmlns:a16="http://schemas.microsoft.com/office/drawing/2014/main" id="{97F4AAFD-0341-1D1D-CF80-4AD7F1081A8A}"/>
              </a:ext>
            </a:extLst>
          </p:cNvPr>
          <p:cNvSpPr txBox="1"/>
          <p:nvPr/>
        </p:nvSpPr>
        <p:spPr>
          <a:xfrm>
            <a:off x="9880796" y="1887936"/>
            <a:ext cx="1208592" cy="584775"/>
          </a:xfrm>
          <a:prstGeom prst="rect">
            <a:avLst/>
          </a:prstGeom>
          <a:solidFill>
            <a:schemeClr val="bg1"/>
          </a:solidFill>
        </p:spPr>
        <p:txBody>
          <a:bodyPr wrap="square" rtlCol="0">
            <a:spAutoFit/>
          </a:bodyPr>
          <a:lstStyle/>
          <a:p>
            <a:pPr algn="ctr"/>
            <a:r>
              <a:rPr lang="ar-LB" sz="3200" dirty="0"/>
              <a:t>النشاط</a:t>
            </a:r>
            <a:endParaRPr lang="en-US" sz="3200" dirty="0"/>
          </a:p>
        </p:txBody>
      </p:sp>
      <p:sp>
        <p:nvSpPr>
          <p:cNvPr id="15" name="TextBox 14">
            <a:extLst>
              <a:ext uri="{FF2B5EF4-FFF2-40B4-BE49-F238E27FC236}">
                <a16:creationId xmlns:a16="http://schemas.microsoft.com/office/drawing/2014/main" id="{C684A050-6326-FE8C-0FF5-DAE6B453C708}"/>
              </a:ext>
            </a:extLst>
          </p:cNvPr>
          <p:cNvSpPr txBox="1"/>
          <p:nvPr/>
        </p:nvSpPr>
        <p:spPr>
          <a:xfrm>
            <a:off x="9137265" y="3525982"/>
            <a:ext cx="1208592" cy="584775"/>
          </a:xfrm>
          <a:prstGeom prst="rect">
            <a:avLst/>
          </a:prstGeom>
          <a:solidFill>
            <a:schemeClr val="bg1"/>
          </a:solidFill>
        </p:spPr>
        <p:txBody>
          <a:bodyPr wrap="square" rtlCol="0">
            <a:spAutoFit/>
          </a:bodyPr>
          <a:lstStyle/>
          <a:p>
            <a:pPr algn="ctr"/>
            <a:r>
              <a:rPr lang="ar-LB" sz="3200" dirty="0"/>
              <a:t>السنة</a:t>
            </a:r>
            <a:endParaRPr lang="en-US" sz="3200" dirty="0"/>
          </a:p>
        </p:txBody>
      </p:sp>
      <p:sp>
        <p:nvSpPr>
          <p:cNvPr id="16" name="TextBox 15">
            <a:extLst>
              <a:ext uri="{FF2B5EF4-FFF2-40B4-BE49-F238E27FC236}">
                <a16:creationId xmlns:a16="http://schemas.microsoft.com/office/drawing/2014/main" id="{4848B0DE-EEFE-4623-9FEF-094DE80A6CDF}"/>
              </a:ext>
            </a:extLst>
          </p:cNvPr>
          <p:cNvSpPr txBox="1"/>
          <p:nvPr/>
        </p:nvSpPr>
        <p:spPr>
          <a:xfrm>
            <a:off x="9827608" y="4871646"/>
            <a:ext cx="1493143" cy="830997"/>
          </a:xfrm>
          <a:prstGeom prst="rect">
            <a:avLst/>
          </a:prstGeom>
          <a:solidFill>
            <a:schemeClr val="bg1"/>
          </a:solidFill>
        </p:spPr>
        <p:txBody>
          <a:bodyPr wrap="square" rtlCol="0">
            <a:spAutoFit/>
          </a:bodyPr>
          <a:lstStyle/>
          <a:p>
            <a:pPr algn="ctr" rtl="1"/>
            <a:r>
              <a:rPr lang="ar-LB" sz="2400" dirty="0"/>
              <a:t>تجنب الازدواجية</a:t>
            </a:r>
            <a:endParaRPr lang="en-US" sz="2400" dirty="0"/>
          </a:p>
        </p:txBody>
      </p:sp>
      <p:sp>
        <p:nvSpPr>
          <p:cNvPr id="17" name="TextBox 16">
            <a:extLst>
              <a:ext uri="{FF2B5EF4-FFF2-40B4-BE49-F238E27FC236}">
                <a16:creationId xmlns:a16="http://schemas.microsoft.com/office/drawing/2014/main" id="{880D6751-498E-2A45-2B53-2D75CC975D0D}"/>
              </a:ext>
            </a:extLst>
          </p:cNvPr>
          <p:cNvSpPr txBox="1"/>
          <p:nvPr/>
        </p:nvSpPr>
        <p:spPr>
          <a:xfrm>
            <a:off x="6096000" y="2859589"/>
            <a:ext cx="1665249" cy="369332"/>
          </a:xfrm>
          <a:prstGeom prst="rect">
            <a:avLst/>
          </a:prstGeom>
          <a:noFill/>
        </p:spPr>
        <p:txBody>
          <a:bodyPr wrap="square" rtlCol="0">
            <a:spAutoFit/>
          </a:bodyPr>
          <a:lstStyle/>
          <a:p>
            <a:pPr algn="r" rtl="1"/>
            <a:r>
              <a:rPr lang="ar-SA" dirty="0"/>
              <a:t>الموارد المحددة</a:t>
            </a:r>
            <a:endParaRPr lang="en-US" dirty="0"/>
          </a:p>
        </p:txBody>
      </p:sp>
      <p:sp>
        <p:nvSpPr>
          <p:cNvPr id="18" name="TextBox 17">
            <a:extLst>
              <a:ext uri="{FF2B5EF4-FFF2-40B4-BE49-F238E27FC236}">
                <a16:creationId xmlns:a16="http://schemas.microsoft.com/office/drawing/2014/main" id="{42A64313-DD5D-B50D-E884-04A191A869C2}"/>
              </a:ext>
            </a:extLst>
          </p:cNvPr>
          <p:cNvSpPr txBox="1"/>
          <p:nvPr/>
        </p:nvSpPr>
        <p:spPr>
          <a:xfrm>
            <a:off x="2207941" y="2180323"/>
            <a:ext cx="950901" cy="369332"/>
          </a:xfrm>
          <a:prstGeom prst="rect">
            <a:avLst/>
          </a:prstGeom>
          <a:noFill/>
        </p:spPr>
        <p:txBody>
          <a:bodyPr wrap="square" rtlCol="0">
            <a:spAutoFit/>
          </a:bodyPr>
          <a:lstStyle/>
          <a:p>
            <a:pPr algn="r" rtl="1"/>
            <a:r>
              <a:rPr lang="ar-SA" dirty="0"/>
              <a:t>الأهداف</a:t>
            </a:r>
            <a:endParaRPr lang="en-US" dirty="0"/>
          </a:p>
        </p:txBody>
      </p:sp>
      <p:sp>
        <p:nvSpPr>
          <p:cNvPr id="19" name="TextBox 18">
            <a:extLst>
              <a:ext uri="{FF2B5EF4-FFF2-40B4-BE49-F238E27FC236}">
                <a16:creationId xmlns:a16="http://schemas.microsoft.com/office/drawing/2014/main" id="{9449532F-15B6-A5FC-A305-A3282B147A23}"/>
              </a:ext>
            </a:extLst>
          </p:cNvPr>
          <p:cNvSpPr txBox="1"/>
          <p:nvPr/>
        </p:nvSpPr>
        <p:spPr>
          <a:xfrm>
            <a:off x="4414335" y="4683512"/>
            <a:ext cx="1543120" cy="369332"/>
          </a:xfrm>
          <a:prstGeom prst="rect">
            <a:avLst/>
          </a:prstGeom>
          <a:noFill/>
        </p:spPr>
        <p:txBody>
          <a:bodyPr wrap="square" rtlCol="0">
            <a:spAutoFit/>
          </a:bodyPr>
          <a:lstStyle/>
          <a:p>
            <a:pPr algn="r" rtl="1"/>
            <a:r>
              <a:rPr lang="ar-SA" dirty="0"/>
              <a:t>النشاطات</a:t>
            </a:r>
            <a:endParaRPr lang="en-US" dirty="0"/>
          </a:p>
        </p:txBody>
      </p:sp>
      <p:sp>
        <p:nvSpPr>
          <p:cNvPr id="20" name="TextBox 19">
            <a:extLst>
              <a:ext uri="{FF2B5EF4-FFF2-40B4-BE49-F238E27FC236}">
                <a16:creationId xmlns:a16="http://schemas.microsoft.com/office/drawing/2014/main" id="{5FE04166-FCB6-970A-7450-10862B31513A}"/>
              </a:ext>
            </a:extLst>
          </p:cNvPr>
          <p:cNvSpPr txBox="1"/>
          <p:nvPr/>
        </p:nvSpPr>
        <p:spPr>
          <a:xfrm>
            <a:off x="699781" y="4871646"/>
            <a:ext cx="1869495" cy="369332"/>
          </a:xfrm>
          <a:prstGeom prst="rect">
            <a:avLst/>
          </a:prstGeom>
          <a:noFill/>
        </p:spPr>
        <p:txBody>
          <a:bodyPr wrap="square" rtlCol="0">
            <a:spAutoFit/>
          </a:bodyPr>
          <a:lstStyle/>
          <a:p>
            <a:pPr algn="r" rtl="1"/>
            <a:r>
              <a:rPr lang="ar-SA" dirty="0"/>
              <a:t>الأهداف الاستراتيجية</a:t>
            </a:r>
            <a:endParaRPr lang="en-US" dirty="0"/>
          </a:p>
        </p:txBody>
      </p:sp>
    </p:spTree>
    <p:extLst>
      <p:ext uri="{BB962C8B-B14F-4D97-AF65-F5344CB8AC3E}">
        <p14:creationId xmlns:p14="http://schemas.microsoft.com/office/powerpoint/2010/main" val="2604558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CE712-FFE0-4BE7-9EF1-D9A6F3331D6E}"/>
              </a:ext>
            </a:extLst>
          </p:cNvPr>
          <p:cNvSpPr/>
          <p:nvPr/>
        </p:nvSpPr>
        <p:spPr>
          <a:xfrm>
            <a:off x="0" y="3124200"/>
            <a:ext cx="12192000" cy="6096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النموذج</a:t>
            </a:r>
            <a:endParaRPr lang="en-US" sz="2000" b="1" dirty="0">
              <a:solidFill>
                <a:schemeClr val="bg1"/>
              </a:solidFill>
            </a:endParaRPr>
          </a:p>
        </p:txBody>
      </p:sp>
      <p:grpSp>
        <p:nvGrpSpPr>
          <p:cNvPr id="2" name="Group 1">
            <a:extLst>
              <a:ext uri="{FF2B5EF4-FFF2-40B4-BE49-F238E27FC236}">
                <a16:creationId xmlns:a16="http://schemas.microsoft.com/office/drawing/2014/main" id="{D7EAD620-CA62-690B-8A0D-821D4DB0B205}"/>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8DAC7556-1F35-60D1-27DE-2632CCB733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83E1B272-A010-060D-C1C8-65C9E93290E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C8E4350A-4880-FFE9-8704-4F6EB94F1B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AA3973F-D271-CED3-8B6D-41B2F39DC88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40637163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pPr algn="r" rtl="1"/>
            <a:r>
              <a:rPr lang="en-US" dirty="0">
                <a:solidFill>
                  <a:srgbClr val="D6AD07"/>
                </a:solidFill>
              </a:rPr>
              <a:t>IV. </a:t>
            </a:r>
            <a:r>
              <a:rPr lang="ar-LB" dirty="0">
                <a:solidFill>
                  <a:srgbClr val="D6AD07"/>
                </a:solidFill>
              </a:rPr>
              <a:t> الخلاصة</a:t>
            </a:r>
            <a:endParaRPr lang="en-US" dirty="0"/>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28</a:t>
            </a:fld>
            <a:endParaRPr lang="en-US" b="1" dirty="0">
              <a:solidFill>
                <a:schemeClr val="bg1"/>
              </a:solidFill>
            </a:endParaRPr>
          </a:p>
        </p:txBody>
      </p:sp>
      <p:sp>
        <p:nvSpPr>
          <p:cNvPr id="5" name="Picture Placeholder 4">
            <a:extLst>
              <a:ext uri="{FF2B5EF4-FFF2-40B4-BE49-F238E27FC236}">
                <a16:creationId xmlns:a16="http://schemas.microsoft.com/office/drawing/2014/main" id="{6B1515C7-B7DB-4A87-AC3B-5428AD3AE3AC}"/>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86FF3FEF-6C61-4D37-BAD2-D704D22023BA}"/>
              </a:ext>
            </a:extLst>
          </p:cNvPr>
          <p:cNvPicPr>
            <a:picLocks noChangeAspect="1"/>
          </p:cNvPicPr>
          <p:nvPr/>
        </p:nvPicPr>
        <p:blipFill>
          <a:blip r:embed="rId3">
            <a:duotone>
              <a:prstClr val="black"/>
              <a:srgbClr val="FFC000">
                <a:tint val="45000"/>
                <a:satMod val="400000"/>
              </a:srgb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37C50A16-6F10-6DD4-C0AE-3F7D64D14E6D}"/>
              </a:ext>
            </a:extLst>
          </p:cNvPr>
          <p:cNvGrpSpPr/>
          <p:nvPr/>
        </p:nvGrpSpPr>
        <p:grpSpPr>
          <a:xfrm>
            <a:off x="9464040" y="162769"/>
            <a:ext cx="2547900" cy="488950"/>
            <a:chOff x="6942149" y="5520377"/>
            <a:chExt cx="4892790" cy="993102"/>
          </a:xfrm>
        </p:grpSpPr>
        <p:pic>
          <p:nvPicPr>
            <p:cNvPr id="4" name="Picture 6">
              <a:extLst>
                <a:ext uri="{FF2B5EF4-FFF2-40B4-BE49-F238E27FC236}">
                  <a16:creationId xmlns:a16="http://schemas.microsoft.com/office/drawing/2014/main" id="{67544B9F-283E-663D-1AD1-DE81C454222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19C76500-78B5-42F8-32A5-56A0C531A8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275B007B-5E46-D40E-8B72-7DD424CD2E7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8CA3164-93D3-FE68-E644-FEEB2B72DBB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134628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Placeholder 39">
            <a:extLst>
              <a:ext uri="{FF2B5EF4-FFF2-40B4-BE49-F238E27FC236}">
                <a16:creationId xmlns:a16="http://schemas.microsoft.com/office/drawing/2014/main" id="{8849DCBF-FE6C-4038-BE61-0BE3E249C355}"/>
              </a:ext>
            </a:extLst>
          </p:cNvPr>
          <p:cNvSpPr>
            <a:spLocks noGrp="1"/>
          </p:cNvSpPr>
          <p:nvPr>
            <p:ph type="body" sz="quarter" idx="16"/>
          </p:nvPr>
        </p:nvSpPr>
        <p:spPr>
          <a:xfrm>
            <a:off x="1311824" y="911146"/>
            <a:ext cx="2820761" cy="334508"/>
          </a:xfrm>
        </p:spPr>
        <p:txBody>
          <a:bodyPr/>
          <a:lstStyle/>
          <a:p>
            <a:pPr rtl="1"/>
            <a:r>
              <a:rPr lang="ar-LB" sz="2800" dirty="0">
                <a:solidFill>
                  <a:srgbClr val="E1A884"/>
                </a:solidFill>
              </a:rPr>
              <a:t>التحديات</a:t>
            </a:r>
            <a:endParaRPr lang="en-GB" sz="2800" dirty="0">
              <a:solidFill>
                <a:srgbClr val="E1A884"/>
              </a:solidFill>
            </a:endParaRPr>
          </a:p>
        </p:txBody>
      </p:sp>
      <p:graphicFrame>
        <p:nvGraphicFramePr>
          <p:cNvPr id="8" name="Diagram 7"/>
          <p:cNvGraphicFramePr/>
          <p:nvPr>
            <p:extLst>
              <p:ext uri="{D42A27DB-BD31-4B8C-83A1-F6EECF244321}">
                <p14:modId xmlns:p14="http://schemas.microsoft.com/office/powerpoint/2010/main" val="4145044414"/>
              </p:ext>
            </p:extLst>
          </p:nvPr>
        </p:nvGraphicFramePr>
        <p:xfrm>
          <a:off x="821385" y="2280046"/>
          <a:ext cx="3801641" cy="2770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F607B73-B7AA-1E50-4345-7151D73D7644}"/>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2FED73C4-2C5C-12AF-923C-B322CE3BAFCE}"/>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A403FB9-EAAB-EB21-C072-EFA094D9B6A0}"/>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318EE6CC-E29A-66B5-3B24-F527E22E4449}"/>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A69C8419-365B-4CD3-072B-A25969FDF00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7" name="Text Placeholder 6">
            <a:extLst>
              <a:ext uri="{FF2B5EF4-FFF2-40B4-BE49-F238E27FC236}">
                <a16:creationId xmlns:a16="http://schemas.microsoft.com/office/drawing/2014/main" id="{DF7829BA-07DC-7F18-702D-DB0C96DE6678}"/>
              </a:ext>
            </a:extLst>
          </p:cNvPr>
          <p:cNvSpPr>
            <a:spLocks noGrp="1"/>
          </p:cNvSpPr>
          <p:nvPr>
            <p:ph type="body" sz="quarter" idx="15"/>
          </p:nvPr>
        </p:nvSpPr>
        <p:spPr/>
        <p:txBody>
          <a:bodyPr/>
          <a:lstStyle/>
          <a:p>
            <a:endParaRPr lang="en-US"/>
          </a:p>
        </p:txBody>
      </p:sp>
      <p:sp>
        <p:nvSpPr>
          <p:cNvPr id="9" name="Text Placeholder 38">
            <a:extLst>
              <a:ext uri="{FF2B5EF4-FFF2-40B4-BE49-F238E27FC236}">
                <a16:creationId xmlns:a16="http://schemas.microsoft.com/office/drawing/2014/main" id="{32697ECF-3300-8ADE-9135-C13123A3593F}"/>
              </a:ext>
            </a:extLst>
          </p:cNvPr>
          <p:cNvSpPr txBox="1">
            <a:spLocks/>
          </p:cNvSpPr>
          <p:nvPr/>
        </p:nvSpPr>
        <p:spPr>
          <a:xfrm>
            <a:off x="8424667" y="1078400"/>
            <a:ext cx="2820761" cy="3345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600" b="1"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LB" sz="2800" dirty="0"/>
              <a:t>الخطوات التالية</a:t>
            </a:r>
            <a:endParaRPr lang="en-GB" sz="2800" dirty="0"/>
          </a:p>
        </p:txBody>
      </p:sp>
      <p:graphicFrame>
        <p:nvGraphicFramePr>
          <p:cNvPr id="12" name="Diagram 11">
            <a:extLst>
              <a:ext uri="{FF2B5EF4-FFF2-40B4-BE49-F238E27FC236}">
                <a16:creationId xmlns:a16="http://schemas.microsoft.com/office/drawing/2014/main" id="{0AA6A140-2BB6-3BB3-7F98-BE8DDCED485F}"/>
              </a:ext>
            </a:extLst>
          </p:cNvPr>
          <p:cNvGraphicFramePr/>
          <p:nvPr>
            <p:extLst>
              <p:ext uri="{D42A27DB-BD31-4B8C-83A1-F6EECF244321}">
                <p14:modId xmlns:p14="http://schemas.microsoft.com/office/powerpoint/2010/main" val="2204318786"/>
              </p:ext>
            </p:extLst>
          </p:nvPr>
        </p:nvGraphicFramePr>
        <p:xfrm>
          <a:off x="7641646" y="2181504"/>
          <a:ext cx="4386805" cy="325253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948624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BFF67D2-E0CC-A377-D56C-125BFBF5AB49}"/>
              </a:ext>
            </a:extLst>
          </p:cNvPr>
          <p:cNvSpPr/>
          <p:nvPr/>
        </p:nvSpPr>
        <p:spPr>
          <a:xfrm>
            <a:off x="8419157"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ar-LB" dirty="0">
                <a:solidFill>
                  <a:schemeClr val="tx1"/>
                </a:solidFill>
              </a:rPr>
              <a:t>عبد الكريم سي بشير</a:t>
            </a:r>
          </a:p>
          <a:p>
            <a:pPr algn="ctr"/>
            <a:r>
              <a:rPr lang="ar-LB" dirty="0">
                <a:solidFill>
                  <a:schemeClr val="tx1"/>
                </a:solidFill>
              </a:rPr>
              <a:t>ايمان بن زينا</a:t>
            </a:r>
          </a:p>
          <a:p>
            <a:pPr algn="ctr"/>
            <a:r>
              <a:rPr lang="ar-LB" dirty="0">
                <a:solidFill>
                  <a:schemeClr val="tx1"/>
                </a:solidFill>
              </a:rPr>
              <a:t>ريمو الهمومي</a:t>
            </a:r>
          </a:p>
          <a:p>
            <a:pPr algn="ctr"/>
            <a:endParaRPr lang="ar-LB" dirty="0">
              <a:solidFill>
                <a:schemeClr val="tx1"/>
              </a:solidFill>
            </a:endParaRPr>
          </a:p>
        </p:txBody>
      </p:sp>
      <p:sp>
        <p:nvSpPr>
          <p:cNvPr id="28" name="Rectangle 27">
            <a:extLst>
              <a:ext uri="{FF2B5EF4-FFF2-40B4-BE49-F238E27FC236}">
                <a16:creationId xmlns:a16="http://schemas.microsoft.com/office/drawing/2014/main" id="{B19FEB06-F626-FD21-35D1-CDD920560D3B}"/>
              </a:ext>
            </a:extLst>
          </p:cNvPr>
          <p:cNvSpPr/>
          <p:nvPr/>
        </p:nvSpPr>
        <p:spPr>
          <a:xfrm>
            <a:off x="5864601"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r" rtl="1"/>
            <a:r>
              <a:rPr lang="ar-SA" dirty="0"/>
              <a:t>الفريق ٢ </a:t>
            </a:r>
          </a:p>
          <a:p>
            <a:pPr algn="r" rtl="1"/>
            <a:r>
              <a:rPr lang="ar-SA" dirty="0"/>
              <a:t>تيريزا زونا</a:t>
            </a:r>
          </a:p>
          <a:p>
            <a:pPr algn="r" rtl="1"/>
            <a:r>
              <a:rPr lang="ar-SA" dirty="0"/>
              <a:t>دانييلا زائق</a:t>
            </a:r>
          </a:p>
          <a:p>
            <a:pPr algn="r" rtl="1"/>
            <a:r>
              <a:rPr lang="ar-SA" dirty="0"/>
              <a:t>ازغي يايلالي </a:t>
            </a:r>
          </a:p>
          <a:p>
            <a:pPr algn="r" rtl="1"/>
            <a:r>
              <a:rPr lang="ar-SA" dirty="0"/>
              <a:t>نيفينا بتكوفيتش</a:t>
            </a:r>
          </a:p>
          <a:p>
            <a:pPr algn="ctr"/>
            <a:endParaRPr lang="en-US" dirty="0">
              <a:solidFill>
                <a:schemeClr val="tx1"/>
              </a:solidFill>
            </a:endParaRPr>
          </a:p>
        </p:txBody>
      </p:sp>
      <p:sp>
        <p:nvSpPr>
          <p:cNvPr id="5" name="Rectangle 4">
            <a:extLst>
              <a:ext uri="{FF2B5EF4-FFF2-40B4-BE49-F238E27FC236}">
                <a16:creationId xmlns:a16="http://schemas.microsoft.com/office/drawing/2014/main" id="{F6AC423B-5F62-4FC3-A4FE-5A1236F6E9D1}"/>
              </a:ext>
            </a:extLst>
          </p:cNvPr>
          <p:cNvSpPr/>
          <p:nvPr/>
        </p:nvSpPr>
        <p:spPr>
          <a:xfrm>
            <a:off x="3235668"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chemeClr val="tx1"/>
              </a:solidFill>
            </a:endParaRPr>
          </a:p>
          <a:p>
            <a:pPr algn="r" rtl="1"/>
            <a:r>
              <a:rPr lang="ar-SA" dirty="0"/>
              <a:t>الفريق ٣</a:t>
            </a:r>
          </a:p>
          <a:p>
            <a:pPr algn="r" rtl="1"/>
            <a:r>
              <a:rPr lang="ar-SA" dirty="0"/>
              <a:t>ايمان بن عسمان </a:t>
            </a:r>
          </a:p>
          <a:p>
            <a:pPr algn="r" rtl="1"/>
            <a:r>
              <a:rPr lang="ar-SA" dirty="0"/>
              <a:t>قابوس مجيب </a:t>
            </a:r>
          </a:p>
          <a:p>
            <a:pPr algn="r" rtl="1"/>
            <a:r>
              <a:rPr lang="ar-SA" dirty="0"/>
              <a:t>اشرف غاليدان </a:t>
            </a:r>
          </a:p>
          <a:p>
            <a:pPr algn="r" rtl="1"/>
            <a:r>
              <a:rPr lang="ar-SA" dirty="0"/>
              <a:t>تامر العقيلي</a:t>
            </a:r>
          </a:p>
          <a:p>
            <a:pPr algn="r" rtl="1"/>
            <a:r>
              <a:rPr lang="ar-SA" dirty="0"/>
              <a:t>كيراز ارسياز-يافوز</a:t>
            </a:r>
            <a:endParaRPr lang="en-US" dirty="0">
              <a:solidFill>
                <a:schemeClr val="tx1"/>
              </a:solidFill>
            </a:endParaRPr>
          </a:p>
          <a:p>
            <a:pPr algn="ctr"/>
            <a:endParaRPr lang="en-US" dirty="0">
              <a:solidFill>
                <a:schemeClr val="tx1"/>
              </a:solidFill>
            </a:endParaRPr>
          </a:p>
        </p:txBody>
      </p:sp>
      <p:sp>
        <p:nvSpPr>
          <p:cNvPr id="27" name="Rectangle 26">
            <a:extLst>
              <a:ext uri="{FF2B5EF4-FFF2-40B4-BE49-F238E27FC236}">
                <a16:creationId xmlns:a16="http://schemas.microsoft.com/office/drawing/2014/main" id="{254D6A6E-DCBC-F2E6-DD47-E2BA4C250E5B}"/>
              </a:ext>
            </a:extLst>
          </p:cNvPr>
          <p:cNvSpPr/>
          <p:nvPr/>
        </p:nvSpPr>
        <p:spPr>
          <a:xfrm>
            <a:off x="611576" y="716975"/>
            <a:ext cx="2445326" cy="5237018"/>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r" rtl="1"/>
            <a:r>
              <a:rPr lang="ar-SA" dirty="0"/>
              <a:t>الفريق ٤</a:t>
            </a:r>
          </a:p>
          <a:p>
            <a:pPr algn="r" rtl="1"/>
            <a:r>
              <a:rPr lang="ar-SA" dirty="0"/>
              <a:t>ارالد خيكا </a:t>
            </a:r>
          </a:p>
          <a:p>
            <a:pPr algn="r" rtl="1"/>
            <a:r>
              <a:rPr lang="ar-SA" dirty="0"/>
              <a:t>ماركو شيبان </a:t>
            </a:r>
          </a:p>
          <a:p>
            <a:pPr algn="r" rtl="1"/>
            <a:r>
              <a:rPr lang="ar-SA" dirty="0"/>
              <a:t>ميروسلاف دودوك</a:t>
            </a:r>
          </a:p>
          <a:p>
            <a:pPr algn="r" rtl="1"/>
            <a:r>
              <a:rPr lang="ar-SA" dirty="0"/>
              <a:t>السن ساليحاج</a:t>
            </a:r>
            <a:endParaRPr lang="en-US" dirty="0">
              <a:solidFill>
                <a:schemeClr val="tx1"/>
              </a:solidFill>
            </a:endParaRPr>
          </a:p>
        </p:txBody>
      </p:sp>
      <p:sp>
        <p:nvSpPr>
          <p:cNvPr id="6" name="Title 50">
            <a:extLst>
              <a:ext uri="{FF2B5EF4-FFF2-40B4-BE49-F238E27FC236}">
                <a16:creationId xmlns:a16="http://schemas.microsoft.com/office/drawing/2014/main" id="{E62BCBDA-EE44-40B4-AA5A-41D692E0F98A}"/>
              </a:ext>
            </a:extLst>
          </p:cNvPr>
          <p:cNvSpPr txBox="1">
            <a:spLocks/>
          </p:cNvSpPr>
          <p:nvPr/>
        </p:nvSpPr>
        <p:spPr>
          <a:xfrm>
            <a:off x="727260" y="79917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ar-LB" dirty="0">
                <a:solidFill>
                  <a:srgbClr val="132E57"/>
                </a:solidFill>
              </a:rPr>
              <a:t>الفريق 4</a:t>
            </a:r>
            <a:endParaRPr lang="en-US" dirty="0">
              <a:solidFill>
                <a:srgbClr val="132E57"/>
              </a:solidFill>
            </a:endParaRPr>
          </a:p>
        </p:txBody>
      </p:sp>
      <p:sp>
        <p:nvSpPr>
          <p:cNvPr id="8" name="Title 50">
            <a:extLst>
              <a:ext uri="{FF2B5EF4-FFF2-40B4-BE49-F238E27FC236}">
                <a16:creationId xmlns:a16="http://schemas.microsoft.com/office/drawing/2014/main" id="{4EA1E795-98CD-4ED7-B474-B5CD4E889CF9}"/>
              </a:ext>
            </a:extLst>
          </p:cNvPr>
          <p:cNvSpPr txBox="1">
            <a:spLocks/>
          </p:cNvSpPr>
          <p:nvPr/>
        </p:nvSpPr>
        <p:spPr>
          <a:xfrm>
            <a:off x="1016924" y="2323062"/>
            <a:ext cx="3552305" cy="4553294"/>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endParaRPr lang="en-US" dirty="0">
              <a:solidFill>
                <a:srgbClr val="132E57"/>
              </a:solidFill>
            </a:endParaRPr>
          </a:p>
        </p:txBody>
      </p:sp>
      <p:sp>
        <p:nvSpPr>
          <p:cNvPr id="9" name="Title 50">
            <a:extLst>
              <a:ext uri="{FF2B5EF4-FFF2-40B4-BE49-F238E27FC236}">
                <a16:creationId xmlns:a16="http://schemas.microsoft.com/office/drawing/2014/main" id="{41B20CE3-9FBE-49EE-92D0-26B82797E647}"/>
              </a:ext>
            </a:extLst>
          </p:cNvPr>
          <p:cNvSpPr txBox="1">
            <a:spLocks/>
          </p:cNvSpPr>
          <p:nvPr/>
        </p:nvSpPr>
        <p:spPr>
          <a:xfrm>
            <a:off x="6096000" y="2969724"/>
            <a:ext cx="3552305" cy="4553294"/>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endParaRPr lang="en-US" dirty="0">
              <a:solidFill>
                <a:srgbClr val="132E57"/>
              </a:solidFill>
            </a:endParaRPr>
          </a:p>
        </p:txBody>
      </p:sp>
      <p:sp>
        <p:nvSpPr>
          <p:cNvPr id="31" name="Title 50">
            <a:extLst>
              <a:ext uri="{FF2B5EF4-FFF2-40B4-BE49-F238E27FC236}">
                <a16:creationId xmlns:a16="http://schemas.microsoft.com/office/drawing/2014/main" id="{310EEFE1-EAD1-994E-6507-78D8652E8BD0}"/>
              </a:ext>
            </a:extLst>
          </p:cNvPr>
          <p:cNvSpPr txBox="1">
            <a:spLocks/>
          </p:cNvSpPr>
          <p:nvPr/>
        </p:nvSpPr>
        <p:spPr>
          <a:xfrm>
            <a:off x="333838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ar-LB" dirty="0">
                <a:solidFill>
                  <a:srgbClr val="132E57"/>
                </a:solidFill>
              </a:rPr>
              <a:t>الفريق 3</a:t>
            </a:r>
            <a:endParaRPr lang="en-US" dirty="0">
              <a:solidFill>
                <a:srgbClr val="132E57"/>
              </a:solidFill>
            </a:endParaRPr>
          </a:p>
        </p:txBody>
      </p:sp>
      <p:sp>
        <p:nvSpPr>
          <p:cNvPr id="32" name="Title 50">
            <a:extLst>
              <a:ext uri="{FF2B5EF4-FFF2-40B4-BE49-F238E27FC236}">
                <a16:creationId xmlns:a16="http://schemas.microsoft.com/office/drawing/2014/main" id="{DD3835BD-8413-8450-D2FD-692CE10F0EBC}"/>
              </a:ext>
            </a:extLst>
          </p:cNvPr>
          <p:cNvSpPr txBox="1">
            <a:spLocks/>
          </p:cNvSpPr>
          <p:nvPr/>
        </p:nvSpPr>
        <p:spPr>
          <a:xfrm>
            <a:off x="599014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ar-LB" dirty="0">
                <a:solidFill>
                  <a:srgbClr val="132E57"/>
                </a:solidFill>
              </a:rPr>
              <a:t>الفريق 2</a:t>
            </a:r>
            <a:endParaRPr lang="en-US" dirty="0">
              <a:solidFill>
                <a:srgbClr val="132E57"/>
              </a:solidFill>
            </a:endParaRPr>
          </a:p>
        </p:txBody>
      </p:sp>
      <p:sp>
        <p:nvSpPr>
          <p:cNvPr id="33" name="Title 50">
            <a:extLst>
              <a:ext uri="{FF2B5EF4-FFF2-40B4-BE49-F238E27FC236}">
                <a16:creationId xmlns:a16="http://schemas.microsoft.com/office/drawing/2014/main" id="{66E90FEC-D39D-37C6-05A0-0BE65E69CC4C}"/>
              </a:ext>
            </a:extLst>
          </p:cNvPr>
          <p:cNvSpPr txBox="1">
            <a:spLocks/>
          </p:cNvSpPr>
          <p:nvPr/>
        </p:nvSpPr>
        <p:spPr>
          <a:xfrm>
            <a:off x="8540300" y="789018"/>
            <a:ext cx="2213957" cy="701731"/>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lang="en-GB" sz="4800" b="1" kern="1200" spc="-150" baseline="0">
                <a:solidFill>
                  <a:schemeClr val="tx1">
                    <a:lumMod val="75000"/>
                    <a:lumOff val="25000"/>
                  </a:schemeClr>
                </a:solidFill>
                <a:latin typeface="+mj-lt"/>
                <a:ea typeface="+mj-ea"/>
                <a:cs typeface="+mj-cs"/>
              </a:defRPr>
            </a:lvl1pPr>
          </a:lstStyle>
          <a:p>
            <a:r>
              <a:rPr lang="ar-LB" dirty="0">
                <a:solidFill>
                  <a:srgbClr val="132E57"/>
                </a:solidFill>
              </a:rPr>
              <a:t>الفريق 1</a:t>
            </a:r>
            <a:endParaRPr lang="en-US" dirty="0">
              <a:solidFill>
                <a:srgbClr val="132E57"/>
              </a:solidFill>
            </a:endParaRPr>
          </a:p>
        </p:txBody>
      </p:sp>
      <p:grpSp>
        <p:nvGrpSpPr>
          <p:cNvPr id="39" name="Group 38">
            <a:extLst>
              <a:ext uri="{FF2B5EF4-FFF2-40B4-BE49-F238E27FC236}">
                <a16:creationId xmlns:a16="http://schemas.microsoft.com/office/drawing/2014/main" id="{FE89E768-9BDD-7148-AEDD-1E0F8FD45665}"/>
              </a:ext>
            </a:extLst>
          </p:cNvPr>
          <p:cNvGrpSpPr/>
          <p:nvPr/>
        </p:nvGrpSpPr>
        <p:grpSpPr>
          <a:xfrm>
            <a:off x="9464040" y="162769"/>
            <a:ext cx="2547900" cy="488950"/>
            <a:chOff x="6942149" y="5520377"/>
            <a:chExt cx="4892790" cy="993102"/>
          </a:xfrm>
        </p:grpSpPr>
        <p:pic>
          <p:nvPicPr>
            <p:cNvPr id="40" name="Picture 6">
              <a:extLst>
                <a:ext uri="{FF2B5EF4-FFF2-40B4-BE49-F238E27FC236}">
                  <a16:creationId xmlns:a16="http://schemas.microsoft.com/office/drawing/2014/main" id="{7303F353-0A36-08C1-9C9E-8A3C6A2FAB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1" name="Image 1">
              <a:extLst>
                <a:ext uri="{FF2B5EF4-FFF2-40B4-BE49-F238E27FC236}">
                  <a16:creationId xmlns:a16="http://schemas.microsoft.com/office/drawing/2014/main" id="{45A0C346-0DA4-75B9-DAE2-B57E0ECDE48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2" name="Google Shape;148;p2">
              <a:extLst>
                <a:ext uri="{FF2B5EF4-FFF2-40B4-BE49-F238E27FC236}">
                  <a16:creationId xmlns:a16="http://schemas.microsoft.com/office/drawing/2014/main" id="{A754DD6A-FC06-AE3C-2A70-D80A6355D05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a:extLst>
                <a:ext uri="{FF2B5EF4-FFF2-40B4-BE49-F238E27FC236}">
                  <a16:creationId xmlns:a16="http://schemas.microsoft.com/office/drawing/2014/main" id="{77DE2149-3D30-93FB-A597-77ADFBC32B1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7648745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13">
            <a:extLst>
              <a:ext uri="{FF2B5EF4-FFF2-40B4-BE49-F238E27FC236}">
                <a16:creationId xmlns:a16="http://schemas.microsoft.com/office/drawing/2014/main" id="{8DBDD9F7-3B84-F743-95F4-C9FA74DA597F}"/>
              </a:ext>
            </a:extLst>
          </p:cNvPr>
          <p:cNvSpPr txBox="1">
            <a:spLocks/>
          </p:cNvSpPr>
          <p:nvPr/>
        </p:nvSpPr>
        <p:spPr>
          <a:xfrm flipH="1">
            <a:off x="0" y="3917840"/>
            <a:ext cx="12192000" cy="2962751"/>
          </a:xfrm>
          <a:custGeom>
            <a:avLst/>
            <a:gdLst>
              <a:gd name="connsiteX0" fmla="*/ 12486732 w 13339868"/>
              <a:gd name="connsiteY0" fmla="*/ 1914 h 2962751"/>
              <a:gd name="connsiteX1" fmla="*/ 6703529 w 13339868"/>
              <a:gd name="connsiteY1" fmla="*/ 827870 h 2962751"/>
              <a:gd name="connsiteX2" fmla="*/ 704617 w 13339868"/>
              <a:gd name="connsiteY2" fmla="*/ 1735152 h 2962751"/>
              <a:gd name="connsiteX3" fmla="*/ 0 w 13339868"/>
              <a:gd name="connsiteY3" fmla="*/ 1775657 h 2962751"/>
              <a:gd name="connsiteX4" fmla="*/ 0 w 13339868"/>
              <a:gd name="connsiteY4" fmla="*/ 2962751 h 2962751"/>
              <a:gd name="connsiteX5" fmla="*/ 13339868 w 13339868"/>
              <a:gd name="connsiteY5" fmla="*/ 2962751 h 2962751"/>
              <a:gd name="connsiteX6" fmla="*/ 13339868 w 13339868"/>
              <a:gd name="connsiteY6" fmla="*/ 13763 h 2962751"/>
              <a:gd name="connsiteX7" fmla="*/ 12991874 w 13339868"/>
              <a:gd name="connsiteY7" fmla="*/ 2211 h 2962751"/>
              <a:gd name="connsiteX8" fmla="*/ 12486732 w 13339868"/>
              <a:gd name="connsiteY8" fmla="*/ 1914 h 296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39868" h="2962751">
                <a:moveTo>
                  <a:pt x="12486732" y="1914"/>
                </a:moveTo>
                <a:cubicBezTo>
                  <a:pt x="11089145" y="23578"/>
                  <a:pt x="9273241" y="233112"/>
                  <a:pt x="6703529" y="827870"/>
                </a:cubicBezTo>
                <a:cubicBezTo>
                  <a:pt x="4500510" y="1337758"/>
                  <a:pt x="2693772" y="1601336"/>
                  <a:pt x="704617" y="1735152"/>
                </a:cubicBezTo>
                <a:lnTo>
                  <a:pt x="0" y="1775657"/>
                </a:lnTo>
                <a:lnTo>
                  <a:pt x="0" y="2962751"/>
                </a:lnTo>
                <a:lnTo>
                  <a:pt x="13339868" y="2962751"/>
                </a:lnTo>
                <a:lnTo>
                  <a:pt x="13339868" y="13763"/>
                </a:lnTo>
                <a:lnTo>
                  <a:pt x="12991874" y="2211"/>
                </a:lnTo>
                <a:cubicBezTo>
                  <a:pt x="12829592" y="-567"/>
                  <a:pt x="12661430" y="-794"/>
                  <a:pt x="12486732" y="1914"/>
                </a:cubicBezTo>
                <a:close/>
              </a:path>
            </a:pathLst>
          </a:custGeom>
          <a:solidFill>
            <a:srgbClr val="00B0F0">
              <a:alpha val="62000"/>
            </a:srgbClr>
          </a:solidFill>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GB" sz="1800" b="0" kern="1200" dirty="0">
                <a:solidFill>
                  <a:schemeClr val="tx1">
                    <a:alpha val="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Insert Image</a:t>
            </a:r>
          </a:p>
        </p:txBody>
      </p:sp>
      <p:sp>
        <p:nvSpPr>
          <p:cNvPr id="12" name="Rectangle 11">
            <a:extLst>
              <a:ext uri="{FF2B5EF4-FFF2-40B4-BE49-F238E27FC236}">
                <a16:creationId xmlns:a16="http://schemas.microsoft.com/office/drawing/2014/main" id="{D7F67FDF-D697-3249-AD21-75F6353FFBA5}"/>
              </a:ext>
              <a:ext uri="{C183D7F6-B498-43B3-948B-1728B52AA6E4}">
                <adec:decorative xmlns:adec="http://schemas.microsoft.com/office/drawing/2017/decorative" val="1"/>
              </a:ext>
            </a:extLst>
          </p:cNvPr>
          <p:cNvSpPr/>
          <p:nvPr/>
        </p:nvSpPr>
        <p:spPr>
          <a:xfrm>
            <a:off x="438912" y="4690872"/>
            <a:ext cx="73152" cy="1188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p:txBody>
          <a:bodyPr/>
          <a:lstStyle/>
          <a:p>
            <a:r>
              <a:rPr lang="en-US" dirty="0"/>
              <a:t>THANK YOU</a:t>
            </a:r>
          </a:p>
        </p:txBody>
      </p:sp>
      <p:pic>
        <p:nvPicPr>
          <p:cNvPr id="2" name="Picture 1">
            <a:extLst>
              <a:ext uri="{FF2B5EF4-FFF2-40B4-BE49-F238E27FC236}">
                <a16:creationId xmlns:a16="http://schemas.microsoft.com/office/drawing/2014/main" id="{35915713-4107-4DF0-8C39-71E0CC9CB24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797728" y="-488840"/>
            <a:ext cx="7892839" cy="6858000"/>
          </a:xfrm>
          <a:prstGeom prst="rect">
            <a:avLst/>
          </a:prstGeom>
        </p:spPr>
      </p:pic>
      <p:pic>
        <p:nvPicPr>
          <p:cNvPr id="10" name="Picture 9">
            <a:extLst>
              <a:ext uri="{FF2B5EF4-FFF2-40B4-BE49-F238E27FC236}">
                <a16:creationId xmlns:a16="http://schemas.microsoft.com/office/drawing/2014/main" id="{13C7F0F2-15DD-41DB-845C-40114BD50428}"/>
              </a:ext>
            </a:extLst>
          </p:cNvPr>
          <p:cNvPicPr>
            <a:picLocks noChangeAspect="1"/>
          </p:cNvPicPr>
          <p:nvPr/>
        </p:nvPicPr>
        <p:blipFill>
          <a:blip r:embed="rId3" cstate="screen">
            <a:duotone>
              <a:schemeClr val="accent4">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2782062" y="1905008"/>
            <a:ext cx="4574329" cy="3974584"/>
          </a:xfrm>
          <a:prstGeom prst="rect">
            <a:avLst/>
          </a:prstGeom>
        </p:spPr>
      </p:pic>
      <p:pic>
        <p:nvPicPr>
          <p:cNvPr id="11" name="Picture 10">
            <a:extLst>
              <a:ext uri="{FF2B5EF4-FFF2-40B4-BE49-F238E27FC236}">
                <a16:creationId xmlns:a16="http://schemas.microsoft.com/office/drawing/2014/main" id="{AB55F82B-8854-4A06-8540-A8F59D9CCF1E}"/>
              </a:ext>
            </a:extLst>
          </p:cNvPr>
          <p:cNvPicPr>
            <a:picLocks noChangeAspect="1"/>
          </p:cNvPicPr>
          <p:nvPr/>
        </p:nvPicPr>
        <p:blipFill>
          <a:blip r:embed="rId3" cstate="screen">
            <a:duotone>
              <a:schemeClr val="accent5">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4820295" y="3034917"/>
            <a:ext cx="3409815" cy="2962751"/>
          </a:xfrm>
          <a:prstGeom prst="rect">
            <a:avLst/>
          </a:prstGeom>
        </p:spPr>
      </p:pic>
      <p:pic>
        <p:nvPicPr>
          <p:cNvPr id="13" name="Picture 12">
            <a:extLst>
              <a:ext uri="{FF2B5EF4-FFF2-40B4-BE49-F238E27FC236}">
                <a16:creationId xmlns:a16="http://schemas.microsoft.com/office/drawing/2014/main" id="{0C3F8642-8030-4F30-A75C-826C82A92607}"/>
              </a:ext>
            </a:extLst>
          </p:cNvPr>
          <p:cNvPicPr>
            <a:picLocks noChangeAspect="1"/>
          </p:cNvPicPr>
          <p:nvPr/>
        </p:nvPicPr>
        <p:blipFill>
          <a:blip r:embed="rId5" cstate="screen">
            <a:duotone>
              <a:prstClr val="black"/>
              <a:srgbClr val="D6AD07">
                <a:tint val="45000"/>
                <a:satMod val="400000"/>
              </a:srgbClr>
            </a:duotone>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rot="21173989">
            <a:off x="6361081" y="3803061"/>
            <a:ext cx="2525762" cy="2194607"/>
          </a:xfrm>
          <a:prstGeom prst="rect">
            <a:avLst/>
          </a:prstGeom>
        </p:spPr>
      </p:pic>
      <p:grpSp>
        <p:nvGrpSpPr>
          <p:cNvPr id="3" name="Group 2">
            <a:extLst>
              <a:ext uri="{FF2B5EF4-FFF2-40B4-BE49-F238E27FC236}">
                <a16:creationId xmlns:a16="http://schemas.microsoft.com/office/drawing/2014/main" id="{EA7DE43D-D567-5C51-28B2-E0BE86401634}"/>
              </a:ext>
            </a:extLst>
          </p:cNvPr>
          <p:cNvGrpSpPr/>
          <p:nvPr/>
        </p:nvGrpSpPr>
        <p:grpSpPr>
          <a:xfrm>
            <a:off x="9464040" y="162769"/>
            <a:ext cx="2547900" cy="488950"/>
            <a:chOff x="6942149" y="5520377"/>
            <a:chExt cx="4892790" cy="993102"/>
          </a:xfrm>
        </p:grpSpPr>
        <p:pic>
          <p:nvPicPr>
            <p:cNvPr id="4" name="Picture 6">
              <a:extLst>
                <a:ext uri="{FF2B5EF4-FFF2-40B4-BE49-F238E27FC236}">
                  <a16:creationId xmlns:a16="http://schemas.microsoft.com/office/drawing/2014/main" id="{31A679D2-DDBA-C235-3325-56176D30641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D7EB0CB6-1D77-91D5-CDD8-5EBEE80B374C}"/>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0ECF41A3-7A69-B307-AC70-9409DA43B036}"/>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A856296A-632D-9087-0204-4625B38737B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8" name="TextBox 7">
            <a:extLst>
              <a:ext uri="{FF2B5EF4-FFF2-40B4-BE49-F238E27FC236}">
                <a16:creationId xmlns:a16="http://schemas.microsoft.com/office/drawing/2014/main" id="{AF3933B7-ACCF-57AD-CE3F-CBD2922D488D}"/>
              </a:ext>
            </a:extLst>
          </p:cNvPr>
          <p:cNvSpPr txBox="1"/>
          <p:nvPr/>
        </p:nvSpPr>
        <p:spPr>
          <a:xfrm>
            <a:off x="959005" y="5603181"/>
            <a:ext cx="3078609" cy="523220"/>
          </a:xfrm>
          <a:prstGeom prst="rect">
            <a:avLst/>
          </a:prstGeom>
          <a:noFill/>
        </p:spPr>
        <p:txBody>
          <a:bodyPr wrap="square" rtlCol="0">
            <a:spAutoFit/>
          </a:bodyPr>
          <a:lstStyle/>
          <a:p>
            <a:pPr algn="ctr" rtl="1"/>
            <a:r>
              <a:rPr lang="ar-LB" sz="2800" dirty="0">
                <a:solidFill>
                  <a:schemeClr val="bg1"/>
                </a:solidFill>
              </a:rPr>
              <a:t>شكرا</a:t>
            </a:r>
            <a:endParaRPr lang="en-US" sz="2800" dirty="0">
              <a:solidFill>
                <a:schemeClr val="bg1"/>
              </a:solidFill>
            </a:endParaRPr>
          </a:p>
        </p:txBody>
      </p:sp>
    </p:spTree>
    <p:extLst>
      <p:ext uri="{BB962C8B-B14F-4D97-AF65-F5344CB8AC3E}">
        <p14:creationId xmlns:p14="http://schemas.microsoft.com/office/powerpoint/2010/main" val="30821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pPr algn="r" rtl="1"/>
            <a:r>
              <a:rPr lang="en-US" dirty="0">
                <a:solidFill>
                  <a:schemeClr val="tx1"/>
                </a:solidFill>
              </a:rPr>
              <a:t>I.</a:t>
            </a:r>
            <a:r>
              <a:rPr lang="ar-LB" dirty="0">
                <a:solidFill>
                  <a:schemeClr val="tx1"/>
                </a:solidFill>
              </a:rPr>
              <a:t> </a:t>
            </a:r>
            <a:r>
              <a:rPr lang="ar-SA" dirty="0"/>
              <a:t>خطة إدارة أداة ورشة عمل مبسطة لخطة إدارة الحمى</a:t>
            </a:r>
            <a:br>
              <a:rPr lang="en-US" dirty="0">
                <a:solidFill>
                  <a:schemeClr val="tx1"/>
                </a:solidFill>
              </a:rPr>
            </a:br>
            <a:endParaRPr lang="en-US" dirty="0">
              <a:solidFill>
                <a:schemeClr val="tx1"/>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4</a:t>
            </a:fld>
            <a:endParaRPr lang="en-US" b="1" dirty="0">
              <a:solidFill>
                <a:schemeClr val="bg1"/>
              </a:solidFill>
            </a:endParaRPr>
          </a:p>
        </p:txBody>
      </p:sp>
      <p:pic>
        <p:nvPicPr>
          <p:cNvPr id="2" name="Picture 1">
            <a:extLst>
              <a:ext uri="{FF2B5EF4-FFF2-40B4-BE49-F238E27FC236}">
                <a16:creationId xmlns:a16="http://schemas.microsoft.com/office/drawing/2014/main" id="{065905E0-73BB-4F5D-8917-BE4C081A4D80}"/>
              </a:ext>
            </a:extLst>
          </p:cNvPr>
          <p:cNvPicPr>
            <a:picLocks noChangeAspect="1"/>
          </p:cNvPicPr>
          <p:nvPr/>
        </p:nvPicPr>
        <p:blipFill>
          <a:blip r:embed="rId3">
            <a:duotone>
              <a:prstClr val="black"/>
              <a:schemeClr val="accent1">
                <a:tint val="45000"/>
                <a:satMod val="400000"/>
              </a:schemeClr>
            </a:duotone>
          </a:blip>
          <a:stretch>
            <a:fillRect/>
          </a:stretch>
        </p:blipFill>
        <p:spPr>
          <a:xfrm>
            <a:off x="118810" y="4588274"/>
            <a:ext cx="11949196" cy="2145978"/>
          </a:xfrm>
          <a:prstGeom prst="rect">
            <a:avLst/>
          </a:prstGeom>
        </p:spPr>
      </p:pic>
      <p:grpSp>
        <p:nvGrpSpPr>
          <p:cNvPr id="4" name="Group 3">
            <a:extLst>
              <a:ext uri="{FF2B5EF4-FFF2-40B4-BE49-F238E27FC236}">
                <a16:creationId xmlns:a16="http://schemas.microsoft.com/office/drawing/2014/main" id="{B3AE2770-C10F-A68F-C0A0-F01D38FBB49F}"/>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5E5AF651-9882-C644-882C-07C572A3D27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117AE73F-ECE0-B369-7AE5-E32BBCDD61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DF8C357-CEED-46C5-9234-5529B184829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2126714-9F95-CE5A-20EE-90827640C00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159085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09" y="493197"/>
            <a:ext cx="11174186" cy="590931"/>
          </a:xfrm>
        </p:spPr>
        <p:txBody>
          <a:bodyPr/>
          <a:lstStyle/>
          <a:p>
            <a:pPr algn="r" rtl="1"/>
            <a:r>
              <a:rPr lang="ar-SA" dirty="0">
                <a:solidFill>
                  <a:schemeClr val="accent2"/>
                </a:solidFill>
              </a:rPr>
              <a:t>معايير اختيار الحمى</a:t>
            </a:r>
            <a:endParaRPr lang="en-GB" dirty="0">
              <a:solidFill>
                <a:schemeClr val="accent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71790223"/>
              </p:ext>
            </p:extLst>
          </p:nvPr>
        </p:nvGraphicFramePr>
        <p:xfrm>
          <a:off x="-647700" y="1515565"/>
          <a:ext cx="7391400" cy="3902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5986463" y="1379593"/>
            <a:ext cx="5634037" cy="547081"/>
          </a:xfrm>
          <a:prstGeom prst="rect">
            <a:avLst/>
          </a:prstGeom>
          <a:solidFill>
            <a:srgbClr val="7A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a:t>مواقع مهمة بيئيا </a:t>
            </a:r>
          </a:p>
        </p:txBody>
      </p:sp>
      <p:sp>
        <p:nvSpPr>
          <p:cNvPr id="8" name="Rectangle 7"/>
          <p:cNvSpPr/>
          <p:nvPr/>
        </p:nvSpPr>
        <p:spPr>
          <a:xfrm>
            <a:off x="5986462" y="2252472"/>
            <a:ext cx="5634037" cy="547081"/>
          </a:xfrm>
          <a:prstGeom prst="rect">
            <a:avLst/>
          </a:prstGeom>
          <a:solidFill>
            <a:srgbClr val="7AA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a:t>الحياة النباتية والحيوانية المهددة</a:t>
            </a:r>
            <a:endParaRPr lang="en-US" dirty="0">
              <a:solidFill>
                <a:schemeClr val="bg1"/>
              </a:solidFill>
            </a:endParaRPr>
          </a:p>
        </p:txBody>
      </p:sp>
      <p:sp>
        <p:nvSpPr>
          <p:cNvPr id="9" name="Rectangle 8"/>
          <p:cNvSpPr/>
          <p:nvPr/>
        </p:nvSpPr>
        <p:spPr>
          <a:xfrm>
            <a:off x="5986461" y="3125351"/>
            <a:ext cx="5634037" cy="547081"/>
          </a:xfrm>
          <a:prstGeom prst="rect">
            <a:avLst/>
          </a:prstGeom>
          <a:solidFill>
            <a:srgbClr val="F0B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dirty="0">
                <a:solidFill>
                  <a:schemeClr val="bg1"/>
                </a:solidFill>
              </a:rPr>
              <a:t>الأراضي المشتركة </a:t>
            </a:r>
            <a:endParaRPr lang="en-US" dirty="0">
              <a:solidFill>
                <a:schemeClr val="bg1"/>
              </a:solidFill>
            </a:endParaRPr>
          </a:p>
        </p:txBody>
      </p:sp>
      <p:sp>
        <p:nvSpPr>
          <p:cNvPr id="10" name="Rectangle 9"/>
          <p:cNvSpPr/>
          <p:nvPr/>
        </p:nvSpPr>
        <p:spPr>
          <a:xfrm>
            <a:off x="5986460" y="3998230"/>
            <a:ext cx="5634037" cy="547081"/>
          </a:xfrm>
          <a:prstGeom prst="rect">
            <a:avLst/>
          </a:prstGeom>
          <a:solidFill>
            <a:srgbClr val="F0B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dirty="0">
                <a:solidFill>
                  <a:schemeClr val="bg1"/>
                </a:solidFill>
              </a:rPr>
              <a:t>قرارات البلدية</a:t>
            </a:r>
            <a:endParaRPr lang="en-US" dirty="0">
              <a:solidFill>
                <a:schemeClr val="bg1"/>
              </a:solidFill>
            </a:endParaRPr>
          </a:p>
        </p:txBody>
      </p:sp>
      <p:sp>
        <p:nvSpPr>
          <p:cNvPr id="11" name="Rectangle 10"/>
          <p:cNvSpPr/>
          <p:nvPr/>
        </p:nvSpPr>
        <p:spPr>
          <a:xfrm>
            <a:off x="5986459" y="4871109"/>
            <a:ext cx="5634037" cy="547081"/>
          </a:xfrm>
          <a:prstGeom prst="rect">
            <a:avLst/>
          </a:prstGeom>
          <a:solidFill>
            <a:srgbClr val="94D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a:t>القواعد والممارسات التقليدية</a:t>
            </a:r>
            <a:r>
              <a:rPr lang="en-US" dirty="0">
                <a:solidFill>
                  <a:schemeClr val="bg1"/>
                </a:solidFill>
              </a:rPr>
              <a:t> </a:t>
            </a:r>
          </a:p>
        </p:txBody>
      </p:sp>
      <p:sp>
        <p:nvSpPr>
          <p:cNvPr id="12" name="Rectangle 11"/>
          <p:cNvSpPr/>
          <p:nvPr/>
        </p:nvSpPr>
        <p:spPr>
          <a:xfrm>
            <a:off x="5986458" y="5714019"/>
            <a:ext cx="5634037" cy="547081"/>
          </a:xfrm>
          <a:prstGeom prst="rect">
            <a:avLst/>
          </a:prstGeom>
          <a:solidFill>
            <a:srgbClr val="94D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a:t>التراث التاريخي والثقافي</a:t>
            </a:r>
            <a:r>
              <a:rPr lang="en-US" dirty="0">
                <a:solidFill>
                  <a:schemeClr val="bg1"/>
                </a:solidFill>
              </a:rPr>
              <a:t> </a:t>
            </a:r>
          </a:p>
        </p:txBody>
      </p:sp>
    </p:spTree>
    <p:extLst>
      <p:ext uri="{BB962C8B-B14F-4D97-AF65-F5344CB8AC3E}">
        <p14:creationId xmlns:p14="http://schemas.microsoft.com/office/powerpoint/2010/main" val="56216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4E439-7AFE-41C2-9561-67F5879CAB86}"/>
              </a:ext>
            </a:extLst>
          </p:cNvPr>
          <p:cNvSpPr>
            <a:spLocks noGrp="1"/>
          </p:cNvSpPr>
          <p:nvPr>
            <p:ph type="title"/>
          </p:nvPr>
        </p:nvSpPr>
        <p:spPr>
          <a:xfrm>
            <a:off x="748938" y="1781200"/>
            <a:ext cx="9666514" cy="746846"/>
          </a:xfrm>
        </p:spPr>
        <p:txBody>
          <a:bodyPr/>
          <a:lstStyle/>
          <a:p>
            <a:pPr algn="r" rtl="1"/>
            <a:r>
              <a:rPr lang="en-US" dirty="0">
                <a:solidFill>
                  <a:srgbClr val="D6AD07"/>
                </a:solidFill>
              </a:rPr>
              <a:t>II. </a:t>
            </a:r>
            <a:r>
              <a:rPr lang="ar-LB" dirty="0">
                <a:solidFill>
                  <a:srgbClr val="D6AD07"/>
                </a:solidFill>
              </a:rPr>
              <a:t> </a:t>
            </a:r>
            <a:r>
              <a:rPr lang="ar-SA" dirty="0"/>
              <a:t>خطة إدارة أداة ورشة عمل مبسطة لخطة إدارة الحمى</a:t>
            </a:r>
            <a:endParaRPr lang="en-US" dirty="0">
              <a:solidFill>
                <a:srgbClr val="132E57"/>
              </a:solidFill>
            </a:endParaRPr>
          </a:p>
        </p:txBody>
      </p:sp>
      <p:sp>
        <p:nvSpPr>
          <p:cNvPr id="16" name="Rectangle 15">
            <a:extLst>
              <a:ext uri="{FF2B5EF4-FFF2-40B4-BE49-F238E27FC236}">
                <a16:creationId xmlns:a16="http://schemas.microsoft.com/office/drawing/2014/main" id="{4EB8303B-9502-480C-9C51-6EF9094D5E4F}"/>
              </a:ext>
              <a:ext uri="{C183D7F6-B498-43B3-948B-1728B52AA6E4}">
                <adec:decorative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7" name="Slide Number Placeholder 5">
            <a:extLst>
              <a:ext uri="{FF2B5EF4-FFF2-40B4-BE49-F238E27FC236}">
                <a16:creationId xmlns:a16="http://schemas.microsoft.com/office/drawing/2014/main" id="{3A910B8A-C82A-4E81-9270-CD27D277859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schemeClr val="bg1"/>
                </a:solidFill>
              </a:rPr>
              <a:pPr/>
              <a:t>6</a:t>
            </a:fld>
            <a:endParaRPr lang="en-US" b="1" dirty="0">
              <a:solidFill>
                <a:schemeClr val="bg1"/>
              </a:solidFill>
            </a:endParaRPr>
          </a:p>
        </p:txBody>
      </p:sp>
      <p:sp>
        <p:nvSpPr>
          <p:cNvPr id="4" name="Picture Placeholder 3">
            <a:extLst>
              <a:ext uri="{FF2B5EF4-FFF2-40B4-BE49-F238E27FC236}">
                <a16:creationId xmlns:a16="http://schemas.microsoft.com/office/drawing/2014/main" id="{A8123B5F-9109-4613-AA11-885E4989F8C3}"/>
              </a:ext>
            </a:extLst>
          </p:cNvPr>
          <p:cNvSpPr>
            <a:spLocks noGrp="1"/>
          </p:cNvSpPr>
          <p:nvPr>
            <p:ph type="pic" sz="quarter" idx="13"/>
          </p:nvPr>
        </p:nvSpPr>
        <p:spPr/>
        <p:txBody>
          <a:bodyPr/>
          <a:lstStyle/>
          <a:p>
            <a:endParaRPr lang="en-US"/>
          </a:p>
        </p:txBody>
      </p:sp>
      <p:pic>
        <p:nvPicPr>
          <p:cNvPr id="8" name="Picture 7">
            <a:extLst>
              <a:ext uri="{FF2B5EF4-FFF2-40B4-BE49-F238E27FC236}">
                <a16:creationId xmlns:a16="http://schemas.microsoft.com/office/drawing/2014/main" id="{9760F3C0-2F54-4820-AAE1-7B0D0FA327C1}"/>
              </a:ext>
            </a:extLst>
          </p:cNvPr>
          <p:cNvPicPr>
            <a:picLocks noChangeAspect="1"/>
          </p:cNvPicPr>
          <p:nvPr/>
        </p:nvPicPr>
        <p:blipFill>
          <a:blip r:embed="rId3">
            <a:duotone>
              <a:prstClr val="black"/>
              <a:schemeClr val="accent5">
                <a:tint val="45000"/>
                <a:satMod val="400000"/>
              </a:schemeClr>
            </a:duotone>
          </a:blip>
          <a:stretch>
            <a:fillRect/>
          </a:stretch>
        </p:blipFill>
        <p:spPr>
          <a:xfrm>
            <a:off x="118810" y="4588274"/>
            <a:ext cx="11949196" cy="2145978"/>
          </a:xfrm>
          <a:prstGeom prst="rect">
            <a:avLst/>
          </a:prstGeom>
        </p:spPr>
      </p:pic>
      <p:grpSp>
        <p:nvGrpSpPr>
          <p:cNvPr id="2" name="Group 1">
            <a:extLst>
              <a:ext uri="{FF2B5EF4-FFF2-40B4-BE49-F238E27FC236}">
                <a16:creationId xmlns:a16="http://schemas.microsoft.com/office/drawing/2014/main" id="{54633530-551E-2641-3122-5D0021ECAD6B}"/>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569A038F-14DB-6BD1-3E66-89BBFFCA1B3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0890D727-3C99-4CAE-14A8-C7004FE0D7E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148;p2">
              <a:extLst>
                <a:ext uri="{FF2B5EF4-FFF2-40B4-BE49-F238E27FC236}">
                  <a16:creationId xmlns:a16="http://schemas.microsoft.com/office/drawing/2014/main" id="{6D97D528-88DE-871F-7E96-559F0DB316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C0C7D20D-91F8-5BCD-BD67-45C80FAC655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621179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ck Arc 3">
            <a:extLst>
              <a:ext uri="{FF2B5EF4-FFF2-40B4-BE49-F238E27FC236}">
                <a16:creationId xmlns:a16="http://schemas.microsoft.com/office/drawing/2014/main" id="{91D97A20-CCBE-4DD2-9A82-690B1BE870B2}"/>
              </a:ext>
            </a:extLst>
          </p:cNvPr>
          <p:cNvSpPr/>
          <p:nvPr/>
        </p:nvSpPr>
        <p:spPr>
          <a:xfrm rot="6432459">
            <a:off x="3102784" y="856730"/>
            <a:ext cx="4950895" cy="5959130"/>
          </a:xfrm>
          <a:prstGeom prst="blockArc">
            <a:avLst>
              <a:gd name="adj1" fmla="val 9824456"/>
              <a:gd name="adj2" fmla="val 19225470"/>
              <a:gd name="adj3" fmla="val 4532"/>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itle 9">
            <a:extLst>
              <a:ext uri="{FF2B5EF4-FFF2-40B4-BE49-F238E27FC236}">
                <a16:creationId xmlns:a16="http://schemas.microsoft.com/office/drawing/2014/main" id="{24FAFA63-EF73-4268-8107-6CD20923D700}"/>
              </a:ext>
            </a:extLst>
          </p:cNvPr>
          <p:cNvSpPr>
            <a:spLocks noGrp="1"/>
          </p:cNvSpPr>
          <p:nvPr>
            <p:ph type="title"/>
          </p:nvPr>
        </p:nvSpPr>
        <p:spPr>
          <a:xfrm>
            <a:off x="1391455" y="232981"/>
            <a:ext cx="5992235" cy="590931"/>
          </a:xfrm>
        </p:spPr>
        <p:txBody>
          <a:bodyPr/>
          <a:lstStyle/>
          <a:p>
            <a:pPr algn="r" rtl="1"/>
            <a:r>
              <a:rPr lang="ar-SA" sz="3600" dirty="0">
                <a:solidFill>
                  <a:schemeClr val="accent6"/>
                </a:solidFill>
              </a:rPr>
              <a:t>دورة التخطيط</a:t>
            </a:r>
            <a:r>
              <a:rPr lang="ar-SA" sz="3600" dirty="0"/>
              <a:t> </a:t>
            </a:r>
            <a:r>
              <a:rPr lang="ar-SA" sz="3600" dirty="0">
                <a:solidFill>
                  <a:srgbClr val="FFC000"/>
                </a:solidFill>
              </a:rPr>
              <a:t>لخطة إدارة الحمى</a:t>
            </a:r>
            <a:r>
              <a:rPr lang="en-US" sz="3600" dirty="0">
                <a:solidFill>
                  <a:srgbClr val="FFC000"/>
                </a:solidFill>
              </a:rPr>
              <a:t> </a:t>
            </a:r>
          </a:p>
        </p:txBody>
      </p:sp>
      <p:graphicFrame>
        <p:nvGraphicFramePr>
          <p:cNvPr id="6" name="Content Placeholder 5"/>
          <p:cNvGraphicFramePr>
            <a:graphicFrameLocks/>
          </p:cNvGraphicFramePr>
          <p:nvPr>
            <p:extLst>
              <p:ext uri="{D42A27DB-BD31-4B8C-83A1-F6EECF244321}">
                <p14:modId xmlns:p14="http://schemas.microsoft.com/office/powerpoint/2010/main" val="1031282441"/>
              </p:ext>
            </p:extLst>
          </p:nvPr>
        </p:nvGraphicFramePr>
        <p:xfrm>
          <a:off x="571500" y="1210716"/>
          <a:ext cx="9067800" cy="51757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Oval 10"/>
          <p:cNvSpPr/>
          <p:nvPr/>
        </p:nvSpPr>
        <p:spPr>
          <a:xfrm>
            <a:off x="4029075" y="3074715"/>
            <a:ext cx="2133600" cy="1447800"/>
          </a:xfrm>
          <a:prstGeom prst="ellipse">
            <a:avLst/>
          </a:prstGeom>
          <a:solidFill>
            <a:srgbClr val="D6AD07"/>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ar-LB" b="1" dirty="0">
                <a:solidFill>
                  <a:schemeClr val="tx1"/>
                </a:solidFill>
              </a:rPr>
              <a:t>أعمال الرصد والتكيف</a:t>
            </a:r>
            <a:endParaRPr lang="en-GB" b="1" dirty="0">
              <a:solidFill>
                <a:schemeClr val="tx1"/>
              </a:solidFill>
            </a:endParaRPr>
          </a:p>
        </p:txBody>
      </p:sp>
      <p:pic>
        <p:nvPicPr>
          <p:cNvPr id="13" name="Picture 12"/>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16200000">
            <a:off x="9142249" y="3808248"/>
            <a:ext cx="3919743" cy="2179760"/>
          </a:xfrm>
          <a:prstGeom prst="rect">
            <a:avLst/>
          </a:prstGeom>
        </p:spPr>
      </p:pic>
      <p:sp>
        <p:nvSpPr>
          <p:cNvPr id="3" name="Rectangle: Rounded Corners 2">
            <a:extLst>
              <a:ext uri="{FF2B5EF4-FFF2-40B4-BE49-F238E27FC236}">
                <a16:creationId xmlns:a16="http://schemas.microsoft.com/office/drawing/2014/main" id="{BD2A5B3A-6A50-44EF-B1A6-E505BCE879FA}"/>
              </a:ext>
            </a:extLst>
          </p:cNvPr>
          <p:cNvSpPr/>
          <p:nvPr/>
        </p:nvSpPr>
        <p:spPr>
          <a:xfrm>
            <a:off x="4225636" y="1210716"/>
            <a:ext cx="1759528"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Rounded Corners 13">
            <a:extLst>
              <a:ext uri="{FF2B5EF4-FFF2-40B4-BE49-F238E27FC236}">
                <a16:creationId xmlns:a16="http://schemas.microsoft.com/office/drawing/2014/main" id="{3CC71DDA-18DB-4128-BDD8-C4CDF0DFA844}"/>
              </a:ext>
            </a:extLst>
          </p:cNvPr>
          <p:cNvSpPr/>
          <p:nvPr/>
        </p:nvSpPr>
        <p:spPr>
          <a:xfrm>
            <a:off x="6503926" y="2748571"/>
            <a:ext cx="1648691"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Rounded Corners 14">
            <a:extLst>
              <a:ext uri="{FF2B5EF4-FFF2-40B4-BE49-F238E27FC236}">
                <a16:creationId xmlns:a16="http://schemas.microsoft.com/office/drawing/2014/main" id="{6D8EB90A-5414-4A09-9FDA-93AC0E7766B7}"/>
              </a:ext>
            </a:extLst>
          </p:cNvPr>
          <p:cNvSpPr/>
          <p:nvPr/>
        </p:nvSpPr>
        <p:spPr>
          <a:xfrm>
            <a:off x="5597235" y="5191310"/>
            <a:ext cx="1648691" cy="1157480"/>
          </a:xfrm>
          <a:prstGeom prst="roundRect">
            <a:avLst/>
          </a:prstGeom>
          <a:noFill/>
          <a:ln w="76200">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 name="Group 1">
            <a:extLst>
              <a:ext uri="{FF2B5EF4-FFF2-40B4-BE49-F238E27FC236}">
                <a16:creationId xmlns:a16="http://schemas.microsoft.com/office/drawing/2014/main" id="{41D80870-71DC-4F43-58D9-B18D538266BC}"/>
              </a:ext>
            </a:extLst>
          </p:cNvPr>
          <p:cNvGrpSpPr/>
          <p:nvPr/>
        </p:nvGrpSpPr>
        <p:grpSpPr>
          <a:xfrm>
            <a:off x="9464040" y="162769"/>
            <a:ext cx="2547900" cy="488950"/>
            <a:chOff x="6942149" y="5520377"/>
            <a:chExt cx="4892790" cy="993102"/>
          </a:xfrm>
        </p:grpSpPr>
        <p:pic>
          <p:nvPicPr>
            <p:cNvPr id="5" name="Picture 6">
              <a:extLst>
                <a:ext uri="{FF2B5EF4-FFF2-40B4-BE49-F238E27FC236}">
                  <a16:creationId xmlns:a16="http://schemas.microsoft.com/office/drawing/2014/main" id="{3525FF05-F6E0-16D3-E04C-55DC4E80E606}"/>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1">
              <a:extLst>
                <a:ext uri="{FF2B5EF4-FFF2-40B4-BE49-F238E27FC236}">
                  <a16:creationId xmlns:a16="http://schemas.microsoft.com/office/drawing/2014/main" id="{60F957BB-B054-8A2A-448A-29E3FF88300D}"/>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68EF3102-C8D4-6AB4-03D2-54604DC1FCE2}"/>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FA1A57D-F47E-79D2-9755-C470FE646C28}"/>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5762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110487"/>
            <a:ext cx="5994399" cy="590931"/>
          </a:xfrm>
        </p:spPr>
        <p:txBody>
          <a:bodyPr/>
          <a:lstStyle/>
          <a:p>
            <a:pPr algn="ctr" rtl="1"/>
            <a:r>
              <a:rPr lang="ar-LB" dirty="0">
                <a:solidFill>
                  <a:srgbClr val="067F9C"/>
                </a:solidFill>
              </a:rPr>
              <a:t>منهجية</a:t>
            </a:r>
            <a:r>
              <a:rPr lang="ar-LB" dirty="0">
                <a:solidFill>
                  <a:srgbClr val="D6AD07"/>
                </a:solidFill>
              </a:rPr>
              <a:t> خطة إدارة الحمى</a:t>
            </a:r>
            <a:endParaRPr lang="en-US" dirty="0">
              <a:solidFill>
                <a:srgbClr val="132E57"/>
              </a:solidFill>
            </a:endParaRPr>
          </a:p>
        </p:txBody>
      </p:sp>
      <p:sp>
        <p:nvSpPr>
          <p:cNvPr id="21" name="Text Placeholder 20">
            <a:extLst>
              <a:ext uri="{FF2B5EF4-FFF2-40B4-BE49-F238E27FC236}">
                <a16:creationId xmlns:a16="http://schemas.microsoft.com/office/drawing/2014/main" id="{67FDC6DC-D5D3-413E-A73C-6CC86E9646BC}"/>
              </a:ext>
            </a:extLst>
          </p:cNvPr>
          <p:cNvSpPr>
            <a:spLocks noGrp="1"/>
          </p:cNvSpPr>
          <p:nvPr>
            <p:ph type="body" sz="quarter" idx="14"/>
          </p:nvPr>
        </p:nvSpPr>
        <p:spPr>
          <a:xfrm>
            <a:off x="457200" y="1873785"/>
            <a:ext cx="11942618" cy="275896"/>
          </a:xfrm>
        </p:spPr>
        <p:txBody>
          <a:bodyPr/>
          <a:lstStyle/>
          <a:p>
            <a:pPr algn="ctr" rtl="1"/>
            <a:r>
              <a:rPr lang="ar-SA" sz="2400" dirty="0"/>
              <a:t>المنهجية مبنية على نهج من اسفل الى اعلى لتحديد الحلول بناءا على المشاكل الجذرية</a:t>
            </a:r>
            <a:endParaRPr lang="en-US" sz="2400" dirty="0">
              <a:solidFill>
                <a:srgbClr val="132E57"/>
              </a:solidFill>
            </a:endParaRP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825221"/>
            <a:ext cx="4902200" cy="852140"/>
          </a:xfrm>
        </p:spPr>
      </p:pic>
      <p:sp>
        <p:nvSpPr>
          <p:cNvPr id="6" name="Rectangle 5"/>
          <p:cNvSpPr/>
          <p:nvPr/>
        </p:nvSpPr>
        <p:spPr>
          <a:xfrm>
            <a:off x="335974" y="3175078"/>
            <a:ext cx="11763663" cy="334508"/>
          </a:xfrm>
          <a:prstGeom prst="rect">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000" b="1" dirty="0">
                <a:solidFill>
                  <a:schemeClr val="bg1"/>
                </a:solidFill>
              </a:rPr>
              <a:t>وصف الموقع</a:t>
            </a:r>
            <a:r>
              <a:rPr lang="en-US" sz="2000" b="1" dirty="0">
                <a:solidFill>
                  <a:schemeClr val="bg1"/>
                </a:solidFill>
              </a:rPr>
              <a:t> </a:t>
            </a:r>
          </a:p>
        </p:txBody>
      </p:sp>
      <p:sp>
        <p:nvSpPr>
          <p:cNvPr id="12" name="Rectangle 11"/>
          <p:cNvSpPr/>
          <p:nvPr/>
        </p:nvSpPr>
        <p:spPr>
          <a:xfrm>
            <a:off x="335973" y="3547800"/>
            <a:ext cx="11763663" cy="2602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2000" b="1" dirty="0">
                <a:solidFill>
                  <a:schemeClr val="bg1"/>
                </a:solidFill>
              </a:rPr>
              <a:t>التقييم</a:t>
            </a:r>
            <a:endParaRPr lang="en-US" sz="2000" b="1" dirty="0">
              <a:solidFill>
                <a:schemeClr val="bg1"/>
              </a:solidFill>
            </a:endParaRPr>
          </a:p>
        </p:txBody>
      </p:sp>
      <p:sp>
        <p:nvSpPr>
          <p:cNvPr id="14" name="Rectangle 13"/>
          <p:cNvSpPr/>
          <p:nvPr/>
        </p:nvSpPr>
        <p:spPr>
          <a:xfrm>
            <a:off x="335973" y="3855792"/>
            <a:ext cx="11745190" cy="314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تحليل أصحاب المصلحة</a:t>
            </a:r>
            <a:endParaRPr lang="en-US" sz="2000" b="1" dirty="0">
              <a:solidFill>
                <a:schemeClr val="bg1"/>
              </a:solidFill>
            </a:endParaRPr>
          </a:p>
        </p:txBody>
      </p:sp>
      <p:sp>
        <p:nvSpPr>
          <p:cNvPr id="16" name="Rectangle 15"/>
          <p:cNvSpPr/>
          <p:nvPr/>
        </p:nvSpPr>
        <p:spPr>
          <a:xfrm>
            <a:off x="354447" y="4244797"/>
            <a:ext cx="11745189" cy="2602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تحليل المشاكل</a:t>
            </a:r>
            <a:endParaRPr lang="en-US" sz="2000" b="1" dirty="0">
              <a:solidFill>
                <a:schemeClr val="bg1"/>
              </a:solidFill>
            </a:endParaRPr>
          </a:p>
        </p:txBody>
      </p:sp>
      <p:sp>
        <p:nvSpPr>
          <p:cNvPr id="19" name="Rectangle 18">
            <a:extLst>
              <a:ext uri="{FF2B5EF4-FFF2-40B4-BE49-F238E27FC236}">
                <a16:creationId xmlns:a16="http://schemas.microsoft.com/office/drawing/2014/main" id="{6993942E-4940-41E2-AE38-4B2A375C6062}"/>
              </a:ext>
            </a:extLst>
          </p:cNvPr>
          <p:cNvSpPr/>
          <p:nvPr/>
        </p:nvSpPr>
        <p:spPr>
          <a:xfrm>
            <a:off x="299025" y="5871533"/>
            <a:ext cx="11782138" cy="4699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000" dirty="0"/>
              <a:t>كتابة خطة الإدارة</a:t>
            </a:r>
            <a:endParaRPr lang="en-US" sz="2000" b="1" dirty="0">
              <a:solidFill>
                <a:schemeClr val="bg1"/>
              </a:solidFill>
            </a:endParaRPr>
          </a:p>
        </p:txBody>
      </p:sp>
      <p:sp>
        <p:nvSpPr>
          <p:cNvPr id="20" name="Rectangle 19">
            <a:extLst>
              <a:ext uri="{FF2B5EF4-FFF2-40B4-BE49-F238E27FC236}">
                <a16:creationId xmlns:a16="http://schemas.microsoft.com/office/drawing/2014/main" id="{E6B8E4AE-70C0-4088-AD1F-23A73C13226A}"/>
              </a:ext>
            </a:extLst>
          </p:cNvPr>
          <p:cNvSpPr/>
          <p:nvPr/>
        </p:nvSpPr>
        <p:spPr>
          <a:xfrm>
            <a:off x="299026" y="2750011"/>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تحليل الوضع</a:t>
            </a:r>
            <a:endParaRPr lang="en-US" sz="2000" b="1" dirty="0">
              <a:solidFill>
                <a:schemeClr val="bg1"/>
              </a:solidFill>
            </a:endParaRPr>
          </a:p>
        </p:txBody>
      </p:sp>
      <p:sp>
        <p:nvSpPr>
          <p:cNvPr id="22" name="Rectangle 21">
            <a:extLst>
              <a:ext uri="{FF2B5EF4-FFF2-40B4-BE49-F238E27FC236}">
                <a16:creationId xmlns:a16="http://schemas.microsoft.com/office/drawing/2014/main" id="{D87B30CE-A4DC-4F2B-A864-CDC241C5058C}"/>
              </a:ext>
            </a:extLst>
          </p:cNvPr>
          <p:cNvSpPr/>
          <p:nvPr/>
        </p:nvSpPr>
        <p:spPr>
          <a:xfrm>
            <a:off x="326737" y="4798767"/>
            <a:ext cx="11745189" cy="4699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000" dirty="0"/>
              <a:t>تطوير الاستراتيجية</a:t>
            </a:r>
            <a:r>
              <a:rPr lang="en-US" sz="2000" b="1" dirty="0">
                <a:solidFill>
                  <a:schemeClr val="bg1"/>
                </a:solidFill>
              </a:rPr>
              <a:t> </a:t>
            </a:r>
          </a:p>
        </p:txBody>
      </p:sp>
      <p:grpSp>
        <p:nvGrpSpPr>
          <p:cNvPr id="2" name="Group 1">
            <a:extLst>
              <a:ext uri="{FF2B5EF4-FFF2-40B4-BE49-F238E27FC236}">
                <a16:creationId xmlns:a16="http://schemas.microsoft.com/office/drawing/2014/main" id="{41A61E8E-E8EF-2566-107B-A9F42075DFF7}"/>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F36DF462-2B6B-E051-6663-FD910045D8A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1EB5A19E-4A2D-FAAC-333A-C8E0C99447A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77758B1F-44E8-4473-D7B1-AAE3E44411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F93B6AE-C9A5-4D36-9200-229C4E544F5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82052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CA7E66C-0C59-4A18-BC3B-122FCDAC1719}"/>
              </a:ext>
            </a:extLst>
          </p:cNvPr>
          <p:cNvSpPr/>
          <p:nvPr/>
        </p:nvSpPr>
        <p:spPr>
          <a:xfrm>
            <a:off x="1025237" y="5159377"/>
            <a:ext cx="10314708" cy="83415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t>تمرين الصور الغنية</a:t>
            </a:r>
            <a:endParaRPr lang="en-US" sz="2400" b="1" dirty="0">
              <a:solidFill>
                <a:schemeClr val="bg1"/>
              </a:solidFill>
            </a:endParaRPr>
          </a:p>
        </p:txBody>
      </p:sp>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86200" y="380654"/>
            <a:ext cx="5994399" cy="590931"/>
          </a:xfrm>
        </p:spPr>
        <p:txBody>
          <a:bodyPr/>
          <a:lstStyle/>
          <a:p>
            <a:pPr algn="ctr" rtl="1"/>
            <a:r>
              <a:rPr lang="ar-LB" dirty="0">
                <a:solidFill>
                  <a:srgbClr val="067F9C"/>
                </a:solidFill>
              </a:rPr>
              <a:t>منهجية</a:t>
            </a:r>
            <a:r>
              <a:rPr lang="ar-LB" dirty="0">
                <a:solidFill>
                  <a:srgbClr val="D6AD07"/>
                </a:solidFill>
              </a:rPr>
              <a:t> خطة إدارة الحمى</a:t>
            </a:r>
            <a:endParaRPr lang="en-US" dirty="0">
              <a:solidFill>
                <a:srgbClr val="067F9C"/>
              </a:solidFill>
            </a:endParaRPr>
          </a:p>
        </p:txBody>
      </p:sp>
      <p:pic>
        <p:nvPicPr>
          <p:cNvPr id="4" name="Picture Placeholder 3"/>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r="-629"/>
          <a:stretch/>
        </p:blipFill>
        <p:spPr>
          <a:xfrm>
            <a:off x="3644900" y="1095388"/>
            <a:ext cx="4902200" cy="852140"/>
          </a:xfrm>
        </p:spPr>
      </p:pic>
      <p:sp>
        <p:nvSpPr>
          <p:cNvPr id="21" name="Rectangle 20">
            <a:extLst>
              <a:ext uri="{FF2B5EF4-FFF2-40B4-BE49-F238E27FC236}">
                <a16:creationId xmlns:a16="http://schemas.microsoft.com/office/drawing/2014/main" id="{55B8163A-C86E-4E7C-A38B-F6F831C86F4B}"/>
              </a:ext>
            </a:extLst>
          </p:cNvPr>
          <p:cNvSpPr/>
          <p:nvPr/>
        </p:nvSpPr>
        <p:spPr>
          <a:xfrm>
            <a:off x="214168" y="2579870"/>
            <a:ext cx="11763663" cy="334508"/>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وصف الموقع</a:t>
            </a:r>
            <a:endParaRPr lang="en-US" sz="2000" b="1" dirty="0">
              <a:solidFill>
                <a:schemeClr val="bg1"/>
              </a:solidFill>
            </a:endParaRPr>
          </a:p>
        </p:txBody>
      </p:sp>
      <p:sp>
        <p:nvSpPr>
          <p:cNvPr id="24" name="Rectangle 23">
            <a:extLst>
              <a:ext uri="{FF2B5EF4-FFF2-40B4-BE49-F238E27FC236}">
                <a16:creationId xmlns:a16="http://schemas.microsoft.com/office/drawing/2014/main" id="{A425F4D1-D78B-4572-9011-E5C5EABA63A3}"/>
              </a:ext>
            </a:extLst>
          </p:cNvPr>
          <p:cNvSpPr/>
          <p:nvPr/>
        </p:nvSpPr>
        <p:spPr>
          <a:xfrm>
            <a:off x="195694" y="2105896"/>
            <a:ext cx="11782137" cy="388400"/>
          </a:xfrm>
          <a:prstGeom prst="rect">
            <a:avLst/>
          </a:prstGeom>
          <a:solidFill>
            <a:srgbClr val="D6AD07"/>
          </a:solidFill>
          <a:ln>
            <a:solidFill>
              <a:srgbClr val="D6AD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تحليل الوضع</a:t>
            </a:r>
            <a:endParaRPr lang="en-US" sz="2400" b="1" dirty="0">
              <a:solidFill>
                <a:schemeClr val="bg1"/>
              </a:solidFill>
            </a:endParaRPr>
          </a:p>
        </p:txBody>
      </p:sp>
      <p:sp>
        <p:nvSpPr>
          <p:cNvPr id="25" name="Rectangle 24">
            <a:extLst>
              <a:ext uri="{FF2B5EF4-FFF2-40B4-BE49-F238E27FC236}">
                <a16:creationId xmlns:a16="http://schemas.microsoft.com/office/drawing/2014/main" id="{6DF72E86-16F8-452A-B47B-EAF437C518C2}"/>
              </a:ext>
            </a:extLst>
          </p:cNvPr>
          <p:cNvSpPr/>
          <p:nvPr/>
        </p:nvSpPr>
        <p:spPr>
          <a:xfrm>
            <a:off x="178948"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غطاء الأراضي واستخدامها</a:t>
            </a:r>
            <a:endParaRPr lang="en-US" sz="2400" b="1" dirty="0">
              <a:solidFill>
                <a:schemeClr val="bg1"/>
              </a:solidFill>
            </a:endParaRPr>
          </a:p>
        </p:txBody>
      </p:sp>
      <p:sp>
        <p:nvSpPr>
          <p:cNvPr id="30" name="Rectangle 29">
            <a:extLst>
              <a:ext uri="{FF2B5EF4-FFF2-40B4-BE49-F238E27FC236}">
                <a16:creationId xmlns:a16="http://schemas.microsoft.com/office/drawing/2014/main" id="{9E167EC7-F134-402E-A830-8FD473EEB511}"/>
              </a:ext>
            </a:extLst>
          </p:cNvPr>
          <p:cNvSpPr/>
          <p:nvPr/>
        </p:nvSpPr>
        <p:spPr>
          <a:xfrm>
            <a:off x="3302004"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الخصائص الاجتماعية والبيئية</a:t>
            </a:r>
            <a:r>
              <a:rPr lang="en-US" sz="2400" b="1" dirty="0">
                <a:solidFill>
                  <a:schemeClr val="bg1"/>
                </a:solidFill>
              </a:rPr>
              <a:t> </a:t>
            </a:r>
          </a:p>
        </p:txBody>
      </p:sp>
      <p:sp>
        <p:nvSpPr>
          <p:cNvPr id="31" name="Rectangle 30">
            <a:extLst>
              <a:ext uri="{FF2B5EF4-FFF2-40B4-BE49-F238E27FC236}">
                <a16:creationId xmlns:a16="http://schemas.microsoft.com/office/drawing/2014/main" id="{2EC473BF-3940-4887-82D1-2AB6A2794C35}"/>
              </a:ext>
            </a:extLst>
          </p:cNvPr>
          <p:cNvSpPr/>
          <p:nvPr/>
        </p:nvSpPr>
        <p:spPr>
          <a:xfrm>
            <a:off x="6395041"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الخصائص الطبيعية</a:t>
            </a:r>
            <a:endParaRPr lang="en-US" sz="2400" b="1" dirty="0">
              <a:solidFill>
                <a:schemeClr val="bg1"/>
              </a:solidFill>
            </a:endParaRPr>
          </a:p>
        </p:txBody>
      </p:sp>
      <p:sp>
        <p:nvSpPr>
          <p:cNvPr id="32" name="Rectangle 31">
            <a:extLst>
              <a:ext uri="{FF2B5EF4-FFF2-40B4-BE49-F238E27FC236}">
                <a16:creationId xmlns:a16="http://schemas.microsoft.com/office/drawing/2014/main" id="{060A666D-DBFB-4622-B193-591C04227BDD}"/>
              </a:ext>
            </a:extLst>
          </p:cNvPr>
          <p:cNvSpPr/>
          <p:nvPr/>
        </p:nvSpPr>
        <p:spPr>
          <a:xfrm>
            <a:off x="9370862" y="3285380"/>
            <a:ext cx="2606969" cy="1292684"/>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solidFill>
                  <a:schemeClr val="bg1"/>
                </a:solidFill>
              </a:rPr>
              <a:t>معلومات عامة</a:t>
            </a:r>
            <a:endParaRPr lang="en-US" sz="2400" b="1" dirty="0">
              <a:solidFill>
                <a:schemeClr val="bg1"/>
              </a:solidFill>
            </a:endParaRPr>
          </a:p>
        </p:txBody>
      </p:sp>
      <p:pic>
        <p:nvPicPr>
          <p:cNvPr id="5" name="Picture 4">
            <a:extLst>
              <a:ext uri="{FF2B5EF4-FFF2-40B4-BE49-F238E27FC236}">
                <a16:creationId xmlns:a16="http://schemas.microsoft.com/office/drawing/2014/main" id="{5DE55066-5211-41CB-818B-795591F2A7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2055" y="4724399"/>
            <a:ext cx="1704109" cy="170410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7" name="Rectangle 36">
            <a:extLst>
              <a:ext uri="{FF2B5EF4-FFF2-40B4-BE49-F238E27FC236}">
                <a16:creationId xmlns:a16="http://schemas.microsoft.com/office/drawing/2014/main" id="{8103F10F-6966-4E5B-9CBB-2D9A74A6E82B}"/>
              </a:ext>
            </a:extLst>
          </p:cNvPr>
          <p:cNvSpPr/>
          <p:nvPr/>
        </p:nvSpPr>
        <p:spPr>
          <a:xfrm>
            <a:off x="195694" y="2937768"/>
            <a:ext cx="11763663" cy="260247"/>
          </a:xfrm>
          <a:prstGeom prst="rect">
            <a:avLst/>
          </a:prstGeom>
          <a:solidFill>
            <a:srgbClr val="03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000" b="1" dirty="0">
                <a:solidFill>
                  <a:schemeClr val="bg1"/>
                </a:solidFill>
              </a:rPr>
              <a:t>التقييم</a:t>
            </a:r>
            <a:endParaRPr lang="en-US" sz="2000" b="1" dirty="0">
              <a:solidFill>
                <a:schemeClr val="bg1"/>
              </a:solidFill>
            </a:endParaRPr>
          </a:p>
        </p:txBody>
      </p:sp>
      <p:grpSp>
        <p:nvGrpSpPr>
          <p:cNvPr id="2" name="Group 1">
            <a:extLst>
              <a:ext uri="{FF2B5EF4-FFF2-40B4-BE49-F238E27FC236}">
                <a16:creationId xmlns:a16="http://schemas.microsoft.com/office/drawing/2014/main" id="{49E737D0-3CB0-2764-CB62-412A8AA91579}"/>
              </a:ext>
            </a:extLst>
          </p:cNvPr>
          <p:cNvGrpSpPr/>
          <p:nvPr/>
        </p:nvGrpSpPr>
        <p:grpSpPr>
          <a:xfrm>
            <a:off x="9464040" y="162769"/>
            <a:ext cx="2547900" cy="488950"/>
            <a:chOff x="6942149" y="5520377"/>
            <a:chExt cx="4892790" cy="993102"/>
          </a:xfrm>
        </p:grpSpPr>
        <p:pic>
          <p:nvPicPr>
            <p:cNvPr id="3" name="Picture 6">
              <a:extLst>
                <a:ext uri="{FF2B5EF4-FFF2-40B4-BE49-F238E27FC236}">
                  <a16:creationId xmlns:a16="http://schemas.microsoft.com/office/drawing/2014/main" id="{5547DE65-E0F1-9F96-AC06-70B9E95C42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42536E6-FCD9-282B-0EC0-18A3A8F9F8B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13100303-859B-245D-999D-D024158CDEC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1356E5-317D-44AF-3CCB-41648BCD280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931236052"/>
      </p:ext>
    </p:extLst>
  </p:cSld>
  <p:clrMapOvr>
    <a:masterClrMapping/>
  </p:clrMapOvr>
</p:sld>
</file>

<file path=ppt/theme/theme1.xml><?xml version="1.0" encoding="utf-8"?>
<a:theme xmlns:a="http://schemas.openxmlformats.org/drawingml/2006/main" name="Office Theme">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89715846_Ocean presentation_RVA_v4.potx" id="{354FE8D4-E883-4E79-A422-6A1915D44872}" vid="{AAC9F203-D7BC-4B95-936D-67F55828A5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9B7651-08C1-49A1-AFE9-4E4CD342176D}">
  <ds:schemaRefs>
    <ds:schemaRef ds:uri="http://schemas.microsoft.com/office/2006/metadata/properties"/>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http://purl.org/dc/dcmitype/"/>
    <ds:schemaRef ds:uri="16c05727-aa75-4e4a-9b5f-8a80a1165891"/>
    <ds:schemaRef ds:uri="71af3243-3dd4-4a8d-8c0d-dd76da1f02a5"/>
    <ds:schemaRef ds:uri="http://www.w3.org/XML/1998/namespace"/>
  </ds:schemaRefs>
</ds:datastoreItem>
</file>

<file path=customXml/itemProps2.xml><?xml version="1.0" encoding="utf-8"?>
<ds:datastoreItem xmlns:ds="http://schemas.openxmlformats.org/officeDocument/2006/customXml" ds:itemID="{B8E2C315-492F-482C-BE04-955377E16A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3D7A05-DE9A-4773-A113-AAE964924F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Ocean presentation</Template>
  <TotalTime>0</TotalTime>
  <Words>832</Words>
  <Application>Microsoft Office PowerPoint</Application>
  <PresentationFormat>Widescreen</PresentationFormat>
  <Paragraphs>287</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Aptos</vt:lpstr>
      <vt:lpstr>Arial</vt:lpstr>
      <vt:lpstr>Calibri</vt:lpstr>
      <vt:lpstr>Century Gothic</vt:lpstr>
      <vt:lpstr>Office Theme</vt:lpstr>
      <vt:lpstr>التخطيط الإداري للمناطق المحافظ عليها القائمة على المجتمع المحلي</vt:lpstr>
      <vt:lpstr>الخطوط العريضة</vt:lpstr>
      <vt:lpstr>PowerPoint Presentation</vt:lpstr>
      <vt:lpstr>I. خطة إدارة أداة ورشة عمل مبسطة لخطة إدارة الحمى </vt:lpstr>
      <vt:lpstr>معايير اختيار الحمى</vt:lpstr>
      <vt:lpstr>II.  خطة إدارة أداة ورشة عمل مبسطة لخطة إدارة الحمى</vt:lpstr>
      <vt:lpstr>دورة التخطيط لخطة إدارة الحمى </vt:lpstr>
      <vt:lpstr>منهجية خطة إدارة الحمى</vt:lpstr>
      <vt:lpstr>منهجية خطة إدارة الحمى</vt:lpstr>
      <vt:lpstr>PowerPoint Presentation</vt:lpstr>
      <vt:lpstr>منهجية خطة إدارة الحمى </vt:lpstr>
      <vt:lpstr>منهجية خطة إدارة الحمى </vt:lpstr>
      <vt:lpstr>PowerPoint Presentation</vt:lpstr>
      <vt:lpstr>منهجية خطة إدارة الحمى </vt:lpstr>
      <vt:lpstr>منهجية خطة إدارة الحمى</vt:lpstr>
      <vt:lpstr>PowerPoint Presentation</vt:lpstr>
      <vt:lpstr>PowerPoint Presentation</vt:lpstr>
      <vt:lpstr>منهجية خطة إدارة الحمى</vt:lpstr>
      <vt:lpstr>منهجية خطة إدارة الحمى</vt:lpstr>
      <vt:lpstr>PowerPoint Presentation</vt:lpstr>
      <vt:lpstr>PowerPoint Presentation</vt:lpstr>
      <vt:lpstr>مثال مصفوفة القرار</vt:lpstr>
      <vt:lpstr>دعونا نختار ونحاول</vt:lpstr>
      <vt:lpstr>III.  خطة الموارد</vt:lpstr>
      <vt:lpstr>تمرين خطة الموارد</vt:lpstr>
      <vt:lpstr>خطة الموارد</vt:lpstr>
      <vt:lpstr>PowerPoint Presentation</vt:lpstr>
      <vt:lpstr>IV.  الخلاصة</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2021-11-08T09:44:52Z</dcterms:created>
  <dcterms:modified xsi:type="dcterms:W3CDTF">2025-07-17T16:05:12Z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