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60" r:id="rId2"/>
    <p:sldId id="570" r:id="rId3"/>
    <p:sldId id="572" r:id="rId4"/>
    <p:sldId id="577" r:id="rId5"/>
    <p:sldId id="309" r:id="rId6"/>
    <p:sldId id="573" r:id="rId7"/>
    <p:sldId id="579" r:id="rId8"/>
    <p:sldId id="568" r:id="rId9"/>
    <p:sldId id="574" r:id="rId10"/>
    <p:sldId id="569" r:id="rId11"/>
    <p:sldId id="576" r:id="rId12"/>
    <p:sldId id="575" r:id="rId13"/>
    <p:sldId id="571" r:id="rId14"/>
    <p:sldId id="331" r:id="rId15"/>
    <p:sldId id="578" r:id="rId16"/>
    <p:sldId id="307" r:id="rId17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9" roundtripDataSignature="AMtx7mi2x1cKXTR3Uo6a+f4QrKoWSYt+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AB97BC-987B-4576-90CA-26D83B4856B3}">
  <a:tblStyle styleId="{1AAB97BC-987B-4576-90CA-26D83B4856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31CABF4-1416-42FD-9B87-F871779834AA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CF6F5"/>
          </a:solidFill>
        </a:fill>
      </a:tcStyle>
    </a:wholeTbl>
    <a:band1H>
      <a:tcTxStyle/>
      <a:tcStyle>
        <a:tcBdr/>
        <a:fill>
          <a:solidFill>
            <a:srgbClr val="D6ECE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6ECE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291" autoAdjust="0"/>
  </p:normalViewPr>
  <p:slideViewPr>
    <p:cSldViewPr snapToGrid="0">
      <p:cViewPr varScale="1">
        <p:scale>
          <a:sx n="114" d="100"/>
          <a:sy n="114" d="100"/>
        </p:scale>
        <p:origin x="1230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59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6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0FBCC55D-418D-4741-98B2-EAEE67EE5FF6}"/>
    <pc:docChg chg="undo custSel addSld delSld modSld sldOrd">
      <pc:chgData name="Christian Perennou" userId="0b2f8c2c-ba41-42f6-955d-1d8f2cf96a74" providerId="ADAL" clId="{0FBCC55D-418D-4741-98B2-EAEE67EE5FF6}" dt="2024-10-09T12:49:57.357" v="2436" actId="1076"/>
      <pc:docMkLst>
        <pc:docMk/>
      </pc:docMkLst>
      <pc:sldChg chg="addSp delSp modSp mod">
        <pc:chgData name="Christian Perennou" userId="0b2f8c2c-ba41-42f6-955d-1d8f2cf96a74" providerId="ADAL" clId="{0FBCC55D-418D-4741-98B2-EAEE67EE5FF6}" dt="2024-10-09T12:36:52.809" v="2349" actId="6549"/>
        <pc:sldMkLst>
          <pc:docMk/>
          <pc:sldMk cId="0" sldId="292"/>
        </pc:sldMkLst>
        <pc:spChg chg="add del mod">
          <ac:chgData name="Christian Perennou" userId="0b2f8c2c-ba41-42f6-955d-1d8f2cf96a74" providerId="ADAL" clId="{0FBCC55D-418D-4741-98B2-EAEE67EE5FF6}" dt="2024-10-09T12:36:23.261" v="2321" actId="478"/>
          <ac:spMkLst>
            <pc:docMk/>
            <pc:sldMk cId="0" sldId="292"/>
            <ac:spMk id="3" creationId="{1EBBD9B6-C9B7-0C7D-13D0-D039C30BB0A3}"/>
          </ac:spMkLst>
        </pc:spChg>
        <pc:spChg chg="add del mod">
          <ac:chgData name="Christian Perennou" userId="0b2f8c2c-ba41-42f6-955d-1d8f2cf96a74" providerId="ADAL" clId="{0FBCC55D-418D-4741-98B2-EAEE67EE5FF6}" dt="2024-10-09T12:36:31.645" v="2323" actId="478"/>
          <ac:spMkLst>
            <pc:docMk/>
            <pc:sldMk cId="0" sldId="292"/>
            <ac:spMk id="5" creationId="{20081D70-390B-CB59-D785-E33F2B028A4F}"/>
          </ac:spMkLst>
        </pc:spChg>
        <pc:spChg chg="mod">
          <ac:chgData name="Christian Perennou" userId="0b2f8c2c-ba41-42f6-955d-1d8f2cf96a74" providerId="ADAL" clId="{0FBCC55D-418D-4741-98B2-EAEE67EE5FF6}" dt="2024-10-09T12:36:52.809" v="2349" actId="6549"/>
          <ac:spMkLst>
            <pc:docMk/>
            <pc:sldMk cId="0" sldId="292"/>
            <ac:spMk id="495" creationId="{00000000-0000-0000-0000-000000000000}"/>
          </ac:spMkLst>
        </pc:spChg>
        <pc:spChg chg="add del mod">
          <ac:chgData name="Christian Perennou" userId="0b2f8c2c-ba41-42f6-955d-1d8f2cf96a74" providerId="ADAL" clId="{0FBCC55D-418D-4741-98B2-EAEE67EE5FF6}" dt="2024-10-09T12:36:31.645" v="2323" actId="478"/>
          <ac:spMkLst>
            <pc:docMk/>
            <pc:sldMk cId="0" sldId="292"/>
            <ac:spMk id="504" creationId="{00000000-0000-0000-0000-000000000000}"/>
          </ac:spMkLst>
        </pc:spChg>
        <pc:picChg chg="mod">
          <ac:chgData name="Christian Perennou" userId="0b2f8c2c-ba41-42f6-955d-1d8f2cf96a74" providerId="ADAL" clId="{0FBCC55D-418D-4741-98B2-EAEE67EE5FF6}" dt="2024-09-27T15:02:02.639" v="7" actId="14100"/>
          <ac:picMkLst>
            <pc:docMk/>
            <pc:sldMk cId="0" sldId="292"/>
            <ac:picMk id="496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7.285" v="2" actId="478"/>
          <ac:picMkLst>
            <pc:docMk/>
            <pc:sldMk cId="0" sldId="292"/>
            <ac:picMk id="498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09-27T15:01:48.905" v="3" actId="1076"/>
          <ac:picMkLst>
            <pc:docMk/>
            <pc:sldMk cId="0" sldId="292"/>
            <ac:picMk id="499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09-27T15:01:53.085" v="5" actId="1076"/>
          <ac:picMkLst>
            <pc:docMk/>
            <pc:sldMk cId="0" sldId="292"/>
            <ac:picMk id="500" creationId="{00000000-0000-0000-0000-000000000000}"/>
          </ac:picMkLst>
        </pc:picChg>
        <pc:picChg chg="mod">
          <ac:chgData name="Christian Perennou" userId="0b2f8c2c-ba41-42f6-955d-1d8f2cf96a74" providerId="ADAL" clId="{0FBCC55D-418D-4741-98B2-EAEE67EE5FF6}" dt="2024-10-09T12:36:00.908" v="2318" actId="1076"/>
          <ac:picMkLst>
            <pc:docMk/>
            <pc:sldMk cId="0" sldId="292"/>
            <ac:picMk id="501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3.221" v="1" actId="478"/>
          <ac:picMkLst>
            <pc:docMk/>
            <pc:sldMk cId="0" sldId="292"/>
            <ac:picMk id="502" creationId="{00000000-0000-0000-0000-000000000000}"/>
          </ac:picMkLst>
        </pc:picChg>
        <pc:picChg chg="del">
          <ac:chgData name="Christian Perennou" userId="0b2f8c2c-ba41-42f6-955d-1d8f2cf96a74" providerId="ADAL" clId="{0FBCC55D-418D-4741-98B2-EAEE67EE5FF6}" dt="2024-09-27T15:01:42.541" v="0" actId="478"/>
          <ac:picMkLst>
            <pc:docMk/>
            <pc:sldMk cId="0" sldId="292"/>
            <ac:picMk id="503" creationId="{00000000-0000-0000-0000-000000000000}"/>
          </ac:picMkLst>
        </pc:picChg>
      </pc:sldChg>
      <pc:sldChg chg="del">
        <pc:chgData name="Christian Perennou" userId="0b2f8c2c-ba41-42f6-955d-1d8f2cf96a74" providerId="ADAL" clId="{0FBCC55D-418D-4741-98B2-EAEE67EE5FF6}" dt="2024-09-27T15:03:27.530" v="50" actId="47"/>
        <pc:sldMkLst>
          <pc:docMk/>
          <pc:sldMk cId="0" sldId="293"/>
        </pc:sldMkLst>
      </pc:sldChg>
      <pc:sldChg chg="del">
        <pc:chgData name="Christian Perennou" userId="0b2f8c2c-ba41-42f6-955d-1d8f2cf96a74" providerId="ADAL" clId="{0FBCC55D-418D-4741-98B2-EAEE67EE5FF6}" dt="2024-09-27T15:03:32.461" v="51" actId="47"/>
        <pc:sldMkLst>
          <pc:docMk/>
          <pc:sldMk cId="0" sldId="294"/>
        </pc:sldMkLst>
      </pc:sldChg>
      <pc:sldChg chg="del">
        <pc:chgData name="Christian Perennou" userId="0b2f8c2c-ba41-42f6-955d-1d8f2cf96a74" providerId="ADAL" clId="{0FBCC55D-418D-4741-98B2-EAEE67EE5FF6}" dt="2024-09-27T15:03:36.591" v="52" actId="47"/>
        <pc:sldMkLst>
          <pc:docMk/>
          <pc:sldMk cId="0" sldId="295"/>
        </pc:sldMkLst>
      </pc:sldChg>
      <pc:sldChg chg="add del">
        <pc:chgData name="Christian Perennou" userId="0b2f8c2c-ba41-42f6-955d-1d8f2cf96a74" providerId="ADAL" clId="{0FBCC55D-418D-4741-98B2-EAEE67EE5FF6}" dt="2024-09-27T15:05:22.661" v="80" actId="47"/>
        <pc:sldMkLst>
          <pc:docMk/>
          <pc:sldMk cId="0" sldId="296"/>
        </pc:sldMkLst>
      </pc:sldChg>
      <pc:sldChg chg="modSp add del mod ord">
        <pc:chgData name="Christian Perennou" userId="0b2f8c2c-ba41-42f6-955d-1d8f2cf96a74" providerId="ADAL" clId="{0FBCC55D-418D-4741-98B2-EAEE67EE5FF6}" dt="2024-09-27T15:38:35.069" v="435"/>
        <pc:sldMkLst>
          <pc:docMk/>
          <pc:sldMk cId="0" sldId="297"/>
        </pc:sldMkLst>
        <pc:spChg chg="mod">
          <ac:chgData name="Christian Perennou" userId="0b2f8c2c-ba41-42f6-955d-1d8f2cf96a74" providerId="ADAL" clId="{0FBCC55D-418D-4741-98B2-EAEE67EE5FF6}" dt="2024-09-27T15:05:40.624" v="84" actId="20577"/>
          <ac:spMkLst>
            <pc:docMk/>
            <pc:sldMk cId="0" sldId="297"/>
            <ac:spMk id="535" creationId="{00000000-0000-0000-0000-000000000000}"/>
          </ac:spMkLst>
        </pc:spChg>
      </pc:sldChg>
      <pc:sldChg chg="ord">
        <pc:chgData name="Christian Perennou" userId="0b2f8c2c-ba41-42f6-955d-1d8f2cf96a74" providerId="ADAL" clId="{0FBCC55D-418D-4741-98B2-EAEE67EE5FF6}" dt="2024-09-27T15:38:19.049" v="433"/>
        <pc:sldMkLst>
          <pc:docMk/>
          <pc:sldMk cId="0" sldId="298"/>
        </pc:sldMkLst>
      </pc:sldChg>
      <pc:sldChg chg="del">
        <pc:chgData name="Christian Perennou" userId="0b2f8c2c-ba41-42f6-955d-1d8f2cf96a74" providerId="ADAL" clId="{0FBCC55D-418D-4741-98B2-EAEE67EE5FF6}" dt="2024-09-27T15:31:55.060" v="330" actId="47"/>
        <pc:sldMkLst>
          <pc:docMk/>
          <pc:sldMk cId="0" sldId="299"/>
        </pc:sldMkLst>
      </pc:sldChg>
      <pc:sldChg chg="del">
        <pc:chgData name="Christian Perennou" userId="0b2f8c2c-ba41-42f6-955d-1d8f2cf96a74" providerId="ADAL" clId="{0FBCC55D-418D-4741-98B2-EAEE67EE5FF6}" dt="2024-09-27T15:05:11.022" v="77" actId="47"/>
        <pc:sldMkLst>
          <pc:docMk/>
          <pc:sldMk cId="0" sldId="300"/>
        </pc:sldMkLst>
      </pc:sldChg>
      <pc:sldChg chg="addSp delSp modSp del mod ord">
        <pc:chgData name="Christian Perennou" userId="0b2f8c2c-ba41-42f6-955d-1d8f2cf96a74" providerId="ADAL" clId="{0FBCC55D-418D-4741-98B2-EAEE67EE5FF6}" dt="2024-09-27T15:14:29.722" v="227" actId="47"/>
        <pc:sldMkLst>
          <pc:docMk/>
          <pc:sldMk cId="0" sldId="301"/>
        </pc:sldMkLst>
        <pc:spChg chg="add mod">
          <ac:chgData name="Christian Perennou" userId="0b2f8c2c-ba41-42f6-955d-1d8f2cf96a74" providerId="ADAL" clId="{0FBCC55D-418D-4741-98B2-EAEE67EE5FF6}" dt="2024-09-27T15:06:05.746" v="86" actId="27636"/>
          <ac:spMkLst>
            <pc:docMk/>
            <pc:sldMk cId="0" sldId="301"/>
            <ac:spMk id="3" creationId="{02C183AD-5C78-3582-9A73-C42A9C4F250B}"/>
          </ac:spMkLst>
        </pc:spChg>
        <pc:spChg chg="mod">
          <ac:chgData name="Christian Perennou" userId="0b2f8c2c-ba41-42f6-955d-1d8f2cf96a74" providerId="ADAL" clId="{0FBCC55D-418D-4741-98B2-EAEE67EE5FF6}" dt="2024-09-27T15:13:21.675" v="217" actId="6549"/>
          <ac:spMkLst>
            <pc:docMk/>
            <pc:sldMk cId="0" sldId="301"/>
            <ac:spMk id="572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05.730" v="85" actId="478"/>
          <ac:spMkLst>
            <pc:docMk/>
            <pc:sldMk cId="0" sldId="301"/>
            <ac:spMk id="573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27.141" v="218" actId="6549"/>
          <ac:spMkLst>
            <pc:docMk/>
            <pc:sldMk cId="0" sldId="301"/>
            <ac:spMk id="574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31.529" v="219" actId="6549"/>
          <ac:spMkLst>
            <pc:docMk/>
            <pc:sldMk cId="0" sldId="301"/>
            <ac:spMk id="575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36.624" v="220" actId="6549"/>
          <ac:spMkLst>
            <pc:docMk/>
            <pc:sldMk cId="0" sldId="301"/>
            <ac:spMk id="576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41.105" v="221" actId="6549"/>
          <ac:spMkLst>
            <pc:docMk/>
            <pc:sldMk cId="0" sldId="301"/>
            <ac:spMk id="577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45.935" v="222" actId="6549"/>
          <ac:spMkLst>
            <pc:docMk/>
            <pc:sldMk cId="0" sldId="301"/>
            <ac:spMk id="578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13:51.119" v="223" actId="6549"/>
          <ac:spMkLst>
            <pc:docMk/>
            <pc:sldMk cId="0" sldId="301"/>
            <ac:spMk id="579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6.661" v="93" actId="478"/>
          <ac:spMkLst>
            <pc:docMk/>
            <pc:sldMk cId="0" sldId="301"/>
            <ac:spMk id="580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0.185" v="89" actId="478"/>
          <ac:spMkLst>
            <pc:docMk/>
            <pc:sldMk cId="0" sldId="301"/>
            <ac:spMk id="581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31.090" v="152" actId="478"/>
          <ac:spMkLst>
            <pc:docMk/>
            <pc:sldMk cId="0" sldId="301"/>
            <ac:spMk id="582" creationId="{00000000-0000-0000-0000-000000000000}"/>
          </ac:spMkLst>
        </pc:spChg>
        <pc:spChg chg="del mod">
          <ac:chgData name="Christian Perennou" userId="0b2f8c2c-ba41-42f6-955d-1d8f2cf96a74" providerId="ADAL" clId="{0FBCC55D-418D-4741-98B2-EAEE67EE5FF6}" dt="2024-09-27T15:14:28.048" v="226"/>
          <ac:spMkLst>
            <pc:docMk/>
            <pc:sldMk cId="0" sldId="301"/>
            <ac:spMk id="583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34.404" v="153" actId="478"/>
          <ac:spMkLst>
            <pc:docMk/>
            <pc:sldMk cId="0" sldId="301"/>
            <ac:spMk id="584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50.001" v="95" actId="478"/>
          <ac:spMkLst>
            <pc:docMk/>
            <pc:sldMk cId="0" sldId="301"/>
            <ac:spMk id="587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5.326" v="92" actId="478"/>
          <ac:spMkLst>
            <pc:docMk/>
            <pc:sldMk cId="0" sldId="301"/>
            <ac:spMk id="58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3.552" v="90" actId="478"/>
          <ac:spMkLst>
            <pc:docMk/>
            <pc:sldMk cId="0" sldId="301"/>
            <ac:spMk id="59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7.601" v="94" actId="478"/>
          <ac:spMkLst>
            <pc:docMk/>
            <pc:sldMk cId="0" sldId="301"/>
            <ac:spMk id="604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6:44.608" v="91" actId="478"/>
          <ac:spMkLst>
            <pc:docMk/>
            <pc:sldMk cId="0" sldId="301"/>
            <ac:spMk id="608" creationId="{00000000-0000-0000-0000-000000000000}"/>
          </ac:spMkLst>
        </pc:spChg>
        <pc:spChg chg="del">
          <ac:chgData name="Christian Perennou" userId="0b2f8c2c-ba41-42f6-955d-1d8f2cf96a74" providerId="ADAL" clId="{0FBCC55D-418D-4741-98B2-EAEE67EE5FF6}" dt="2024-09-27T15:07:41.035" v="155" actId="478"/>
          <ac:spMkLst>
            <pc:docMk/>
            <pc:sldMk cId="0" sldId="301"/>
            <ac:spMk id="612" creationId="{00000000-0000-0000-0000-000000000000}"/>
          </ac:spMkLst>
        </pc:spChg>
      </pc:sldChg>
      <pc:sldChg chg="modSp mod ord">
        <pc:chgData name="Christian Perennou" userId="0b2f8c2c-ba41-42f6-955d-1d8f2cf96a74" providerId="ADAL" clId="{0FBCC55D-418D-4741-98B2-EAEE67EE5FF6}" dt="2024-09-27T15:39:02.202" v="439"/>
        <pc:sldMkLst>
          <pc:docMk/>
          <pc:sldMk cId="0" sldId="303"/>
        </pc:sldMkLst>
        <pc:spChg chg="mod">
          <ac:chgData name="Christian Perennou" userId="0b2f8c2c-ba41-42f6-955d-1d8f2cf96a74" providerId="ADAL" clId="{0FBCC55D-418D-4741-98B2-EAEE67EE5FF6}" dt="2024-09-27T15:32:35.689" v="336" actId="20577"/>
          <ac:spMkLst>
            <pc:docMk/>
            <pc:sldMk cId="0" sldId="303"/>
            <ac:spMk id="638" creationId="{00000000-0000-0000-0000-000000000000}"/>
          </ac:spMkLst>
        </pc:spChg>
      </pc:sldChg>
      <pc:sldChg chg="del">
        <pc:chgData name="Christian Perennou" userId="0b2f8c2c-ba41-42f6-955d-1d8f2cf96a74" providerId="ADAL" clId="{0FBCC55D-418D-4741-98B2-EAEE67EE5FF6}" dt="2024-09-27T15:32:02.877" v="331" actId="47"/>
        <pc:sldMkLst>
          <pc:docMk/>
          <pc:sldMk cId="0" sldId="304"/>
        </pc:sldMkLst>
      </pc:sldChg>
      <pc:sldChg chg="del">
        <pc:chgData name="Christian Perennou" userId="0b2f8c2c-ba41-42f6-955d-1d8f2cf96a74" providerId="ADAL" clId="{0FBCC55D-418D-4741-98B2-EAEE67EE5FF6}" dt="2024-09-27T15:32:05.020" v="332" actId="47"/>
        <pc:sldMkLst>
          <pc:docMk/>
          <pc:sldMk cId="0" sldId="305"/>
        </pc:sldMkLst>
      </pc:sldChg>
      <pc:sldChg chg="del">
        <pc:chgData name="Christian Perennou" userId="0b2f8c2c-ba41-42f6-955d-1d8f2cf96a74" providerId="ADAL" clId="{0FBCC55D-418D-4741-98B2-EAEE67EE5FF6}" dt="2024-09-27T15:32:09.092" v="333" actId="47"/>
        <pc:sldMkLst>
          <pc:docMk/>
          <pc:sldMk cId="0" sldId="306"/>
        </pc:sldMkLst>
      </pc:sldChg>
      <pc:sldChg chg="del">
        <pc:chgData name="Christian Perennou" userId="0b2f8c2c-ba41-42f6-955d-1d8f2cf96a74" providerId="ADAL" clId="{0FBCC55D-418D-4741-98B2-EAEE67EE5FF6}" dt="2024-09-27T15:03:10.028" v="24" actId="47"/>
        <pc:sldMkLst>
          <pc:docMk/>
          <pc:sldMk cId="1790597413" sldId="308"/>
        </pc:sldMkLst>
      </pc:sldChg>
      <pc:sldChg chg="modSp mod">
        <pc:chgData name="Christian Perennou" userId="0b2f8c2c-ba41-42f6-955d-1d8f2cf96a74" providerId="ADAL" clId="{0FBCC55D-418D-4741-98B2-EAEE67EE5FF6}" dt="2024-09-27T15:03:24.567" v="49" actId="20577"/>
        <pc:sldMkLst>
          <pc:docMk/>
          <pc:sldMk cId="1916482717" sldId="309"/>
        </pc:sldMkLst>
        <pc:spChg chg="mod">
          <ac:chgData name="Christian Perennou" userId="0b2f8c2c-ba41-42f6-955d-1d8f2cf96a74" providerId="ADAL" clId="{0FBCC55D-418D-4741-98B2-EAEE67EE5FF6}" dt="2024-09-27T15:03:24.567" v="49" actId="20577"/>
          <ac:spMkLst>
            <pc:docMk/>
            <pc:sldMk cId="1916482717" sldId="309"/>
            <ac:spMk id="4" creationId="{00000000-0000-0000-0000-000000000000}"/>
          </ac:spMkLst>
        </pc:spChg>
      </pc:sldChg>
      <pc:sldChg chg="delSp modSp mod">
        <pc:chgData name="Christian Perennou" userId="0b2f8c2c-ba41-42f6-955d-1d8f2cf96a74" providerId="ADAL" clId="{0FBCC55D-418D-4741-98B2-EAEE67EE5FF6}" dt="2024-10-08T14:51:12.850" v="1725" actId="1076"/>
        <pc:sldMkLst>
          <pc:docMk/>
          <pc:sldMk cId="1876878862" sldId="310"/>
        </pc:sldMkLst>
        <pc:spChg chg="del">
          <ac:chgData name="Christian Perennou" userId="0b2f8c2c-ba41-42f6-955d-1d8f2cf96a74" providerId="ADAL" clId="{0FBCC55D-418D-4741-98B2-EAEE67EE5FF6}" dt="2024-10-08T14:50:13.472" v="1717" actId="478"/>
          <ac:spMkLst>
            <pc:docMk/>
            <pc:sldMk cId="1876878862" sldId="310"/>
            <ac:spMk id="3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10-08T14:51:12.850" v="1725" actId="1076"/>
          <ac:spMkLst>
            <pc:docMk/>
            <pc:sldMk cId="1876878862" sldId="310"/>
            <ac:spMk id="4" creationId="{00000000-0000-0000-0000-000000000000}"/>
          </ac:spMkLst>
        </pc:spChg>
      </pc:sldChg>
      <pc:sldChg chg="modSp mod">
        <pc:chgData name="Christian Perennou" userId="0b2f8c2c-ba41-42f6-955d-1d8f2cf96a74" providerId="ADAL" clId="{0FBCC55D-418D-4741-98B2-EAEE67EE5FF6}" dt="2024-09-27T15:33:34.705" v="370" actId="20577"/>
        <pc:sldMkLst>
          <pc:docMk/>
          <pc:sldMk cId="2529000883" sldId="312"/>
        </pc:sldMkLst>
        <pc:spChg chg="mod">
          <ac:chgData name="Christian Perennou" userId="0b2f8c2c-ba41-42f6-955d-1d8f2cf96a74" providerId="ADAL" clId="{0FBCC55D-418D-4741-98B2-EAEE67EE5FF6}" dt="2024-09-27T15:33:34.705" v="370" actId="20577"/>
          <ac:spMkLst>
            <pc:docMk/>
            <pc:sldMk cId="2529000883" sldId="312"/>
            <ac:spMk id="2" creationId="{00000000-0000-0000-0000-000000000000}"/>
          </ac:spMkLst>
        </pc:spChg>
      </pc:sldChg>
      <pc:sldChg chg="addSp delSp modSp add del mod delAnim">
        <pc:chgData name="Christian Perennou" userId="0b2f8c2c-ba41-42f6-955d-1d8f2cf96a74" providerId="ADAL" clId="{0FBCC55D-418D-4741-98B2-EAEE67EE5FF6}" dt="2024-10-09T12:44:15.105" v="2365" actId="113"/>
        <pc:sldMkLst>
          <pc:docMk/>
          <pc:sldMk cId="2964146143" sldId="315"/>
        </pc:sldMkLst>
        <pc:spChg chg="add del mod">
          <ac:chgData name="Christian Perennou" userId="0b2f8c2c-ba41-42f6-955d-1d8f2cf96a74" providerId="ADAL" clId="{0FBCC55D-418D-4741-98B2-EAEE67EE5FF6}" dt="2024-09-27T15:24:34.397" v="230" actId="478"/>
          <ac:spMkLst>
            <pc:docMk/>
            <pc:sldMk cId="2964146143" sldId="315"/>
            <ac:spMk id="4" creationId="{0376EF75-886C-C5D3-E07D-282AAD58292A}"/>
          </ac:spMkLst>
        </pc:spChg>
        <pc:spChg chg="del mod">
          <ac:chgData name="Christian Perennou" userId="0b2f8c2c-ba41-42f6-955d-1d8f2cf96a74" providerId="ADAL" clId="{0FBCC55D-418D-4741-98B2-EAEE67EE5FF6}" dt="2024-09-27T15:24:08.051" v="228" actId="478"/>
          <ac:spMkLst>
            <pc:docMk/>
            <pc:sldMk cId="2964146143" sldId="315"/>
            <ac:spMk id="5" creationId="{00000000-0000-0000-0000-000000000000}"/>
          </ac:spMkLst>
        </pc:spChg>
        <pc:spChg chg="mod">
          <ac:chgData name="Christian Perennou" userId="0b2f8c2c-ba41-42f6-955d-1d8f2cf96a74" providerId="ADAL" clId="{0FBCC55D-418D-4741-98B2-EAEE67EE5FF6}" dt="2024-09-27T15:31:42.430" v="329" actId="20577"/>
          <ac:spMkLst>
            <pc:docMk/>
            <pc:sldMk cId="2964146143" sldId="315"/>
            <ac:spMk id="523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10-09T12:44:15.105" v="2365" actId="113"/>
          <ac:graphicFrameMkLst>
            <pc:docMk/>
            <pc:sldMk cId="2964146143" sldId="315"/>
            <ac:graphicFrameMk id="6" creationId="{C41A7D54-5EA0-FFEE-FB4A-696001E004F0}"/>
          </ac:graphicFrameMkLst>
        </pc:graphicFrameChg>
        <pc:picChg chg="del">
          <ac:chgData name="Christian Perennou" userId="0b2f8c2c-ba41-42f6-955d-1d8f2cf96a74" providerId="ADAL" clId="{0FBCC55D-418D-4741-98B2-EAEE67EE5FF6}" dt="2024-09-27T15:04:01.646" v="57" actId="478"/>
          <ac:picMkLst>
            <pc:docMk/>
            <pc:sldMk cId="2964146143" sldId="315"/>
            <ac:picMk id="3" creationId="{00000000-0000-0000-0000-000000000000}"/>
          </ac:picMkLst>
        </pc:picChg>
      </pc:sldChg>
      <pc:sldChg chg="del">
        <pc:chgData name="Christian Perennou" userId="0b2f8c2c-ba41-42f6-955d-1d8f2cf96a74" providerId="ADAL" clId="{0FBCC55D-418D-4741-98B2-EAEE67EE5FF6}" dt="2024-09-27T15:33:01.522" v="340" actId="47"/>
        <pc:sldMkLst>
          <pc:docMk/>
          <pc:sldMk cId="3114019256" sldId="316"/>
        </pc:sldMkLst>
      </pc:sldChg>
      <pc:sldChg chg="del">
        <pc:chgData name="Christian Perennou" userId="0b2f8c2c-ba41-42f6-955d-1d8f2cf96a74" providerId="ADAL" clId="{0FBCC55D-418D-4741-98B2-EAEE67EE5FF6}" dt="2024-09-27T15:32:30.776" v="334" actId="47"/>
        <pc:sldMkLst>
          <pc:docMk/>
          <pc:sldMk cId="1333215130" sldId="317"/>
        </pc:sldMkLst>
      </pc:sldChg>
      <pc:sldChg chg="del">
        <pc:chgData name="Christian Perennou" userId="0b2f8c2c-ba41-42f6-955d-1d8f2cf96a74" providerId="ADAL" clId="{0FBCC55D-418D-4741-98B2-EAEE67EE5FF6}" dt="2024-09-27T15:32:59.599" v="339" actId="47"/>
        <pc:sldMkLst>
          <pc:docMk/>
          <pc:sldMk cId="1691607881" sldId="318"/>
        </pc:sldMkLst>
      </pc:sldChg>
      <pc:sldChg chg="del">
        <pc:chgData name="Christian Perennou" userId="0b2f8c2c-ba41-42f6-955d-1d8f2cf96a74" providerId="ADAL" clId="{0FBCC55D-418D-4741-98B2-EAEE67EE5FF6}" dt="2024-09-27T15:32:45.385" v="337" actId="47"/>
        <pc:sldMkLst>
          <pc:docMk/>
          <pc:sldMk cId="808663704" sldId="319"/>
        </pc:sldMkLst>
      </pc:sldChg>
      <pc:sldChg chg="del">
        <pc:chgData name="Christian Perennou" userId="0b2f8c2c-ba41-42f6-955d-1d8f2cf96a74" providerId="ADAL" clId="{0FBCC55D-418D-4741-98B2-EAEE67EE5FF6}" dt="2024-09-27T15:32:56.890" v="338" actId="47"/>
        <pc:sldMkLst>
          <pc:docMk/>
          <pc:sldMk cId="1218246603" sldId="320"/>
        </pc:sldMkLst>
      </pc:sldChg>
      <pc:sldChg chg="addSp delSp modSp add mod">
        <pc:chgData name="Christian Perennou" userId="0b2f8c2c-ba41-42f6-955d-1d8f2cf96a74" providerId="ADAL" clId="{0FBCC55D-418D-4741-98B2-EAEE67EE5FF6}" dt="2024-09-27T15:44:16.811" v="446" actId="20577"/>
        <pc:sldMkLst>
          <pc:docMk/>
          <pc:sldMk cId="1847459888" sldId="321"/>
        </pc:sldMkLst>
        <pc:spChg chg="del mod">
          <ac:chgData name="Christian Perennou" userId="0b2f8c2c-ba41-42f6-955d-1d8f2cf96a74" providerId="ADAL" clId="{0FBCC55D-418D-4741-98B2-EAEE67EE5FF6}" dt="2024-09-27T15:44:05.111" v="441" actId="478"/>
          <ac:spMkLst>
            <pc:docMk/>
            <pc:sldMk cId="1847459888" sldId="321"/>
            <ac:spMk id="5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09-27T15:44:16.811" v="446" actId="20577"/>
          <ac:graphicFrameMkLst>
            <pc:docMk/>
            <pc:sldMk cId="1847459888" sldId="321"/>
            <ac:graphicFrameMk id="2" creationId="{FF274633-31A0-5809-1D57-2EF2E7A10ABA}"/>
          </ac:graphicFrameMkLst>
        </pc:graphicFrameChg>
      </pc:sldChg>
      <pc:sldChg chg="add del">
        <pc:chgData name="Christian Perennou" userId="0b2f8c2c-ba41-42f6-955d-1d8f2cf96a74" providerId="ADAL" clId="{0FBCC55D-418D-4741-98B2-EAEE67EE5FF6}" dt="2024-09-27T15:36:05.651" v="394" actId="47"/>
        <pc:sldMkLst>
          <pc:docMk/>
          <pc:sldMk cId="2097149266" sldId="322"/>
        </pc:sldMkLst>
      </pc:sldChg>
      <pc:sldChg chg="add del">
        <pc:chgData name="Christian Perennou" userId="0b2f8c2c-ba41-42f6-955d-1d8f2cf96a74" providerId="ADAL" clId="{0FBCC55D-418D-4741-98B2-EAEE67EE5FF6}" dt="2024-09-27T15:36:02.857" v="393" actId="2696"/>
        <pc:sldMkLst>
          <pc:docMk/>
          <pc:sldMk cId="2128269797" sldId="323"/>
        </pc:sldMkLst>
      </pc:sldChg>
      <pc:sldChg chg="addSp delSp modSp add mod">
        <pc:chgData name="Christian Perennou" userId="0b2f8c2c-ba41-42f6-955d-1d8f2cf96a74" providerId="ADAL" clId="{0FBCC55D-418D-4741-98B2-EAEE67EE5FF6}" dt="2024-09-27T15:44:37.719" v="452" actId="20577"/>
        <pc:sldMkLst>
          <pc:docMk/>
          <pc:sldMk cId="1106096832" sldId="324"/>
        </pc:sldMkLst>
        <pc:spChg chg="add mod">
          <ac:chgData name="Christian Perennou" userId="0b2f8c2c-ba41-42f6-955d-1d8f2cf96a74" providerId="ADAL" clId="{0FBCC55D-418D-4741-98B2-EAEE67EE5FF6}" dt="2024-09-27T15:44:28.484" v="448" actId="27636"/>
          <ac:spMkLst>
            <pc:docMk/>
            <pc:sldMk cId="1106096832" sldId="324"/>
            <ac:spMk id="3" creationId="{1D8E9392-9350-270C-AD43-820CD2D7BB3F}"/>
          </ac:spMkLst>
        </pc:spChg>
        <pc:spChg chg="del mod">
          <ac:chgData name="Christian Perennou" userId="0b2f8c2c-ba41-42f6-955d-1d8f2cf96a74" providerId="ADAL" clId="{0FBCC55D-418D-4741-98B2-EAEE67EE5FF6}" dt="2024-09-27T15:44:28.468" v="447" actId="478"/>
          <ac:spMkLst>
            <pc:docMk/>
            <pc:sldMk cId="1106096832" sldId="324"/>
            <ac:spMk id="5" creationId="{00000000-0000-0000-0000-000000000000}"/>
          </ac:spMkLst>
        </pc:spChg>
        <pc:graphicFrameChg chg="add mod modGraphic">
          <ac:chgData name="Christian Perennou" userId="0b2f8c2c-ba41-42f6-955d-1d8f2cf96a74" providerId="ADAL" clId="{0FBCC55D-418D-4741-98B2-EAEE67EE5FF6}" dt="2024-09-27T15:44:37.719" v="452" actId="20577"/>
          <ac:graphicFrameMkLst>
            <pc:docMk/>
            <pc:sldMk cId="1106096832" sldId="324"/>
            <ac:graphicFrameMk id="4" creationId="{A84C6EC4-9A97-0559-14D6-4D01043DC7A3}"/>
          </ac:graphicFrameMkLst>
        </pc:graphicFrameChg>
      </pc:sldChg>
      <pc:sldChg chg="addSp delSp modSp add mod">
        <pc:chgData name="Christian Perennou" userId="0b2f8c2c-ba41-42f6-955d-1d8f2cf96a74" providerId="ADAL" clId="{0FBCC55D-418D-4741-98B2-EAEE67EE5FF6}" dt="2024-10-09T12:46:04.284" v="2416" actId="20577"/>
        <pc:sldMkLst>
          <pc:docMk/>
          <pc:sldMk cId="1266500514" sldId="325"/>
        </pc:sldMkLst>
        <pc:spChg chg="del mod">
          <ac:chgData name="Christian Perennou" userId="0b2f8c2c-ba41-42f6-955d-1d8f2cf96a74" providerId="ADAL" clId="{0FBCC55D-418D-4741-98B2-EAEE67EE5FF6}" dt="2024-09-27T15:36:32.678" v="396" actId="478"/>
          <ac:spMkLst>
            <pc:docMk/>
            <pc:sldMk cId="1266500514" sldId="325"/>
            <ac:spMk id="5" creationId="{00000000-0000-0000-0000-000000000000}"/>
          </ac:spMkLst>
        </pc:spChg>
        <pc:spChg chg="add mod">
          <ac:chgData name="Christian Perennou" userId="0b2f8c2c-ba41-42f6-955d-1d8f2cf96a74" providerId="ADAL" clId="{0FBCC55D-418D-4741-98B2-EAEE67EE5FF6}" dt="2024-09-27T15:36:32.678" v="397" actId="27636"/>
          <ac:spMkLst>
            <pc:docMk/>
            <pc:sldMk cId="1266500514" sldId="325"/>
            <ac:spMk id="6" creationId="{DD1C1B0F-344E-72D9-CA81-6B3403E1C5D2}"/>
          </ac:spMkLst>
        </pc:spChg>
        <pc:graphicFrameChg chg="add del mod modGraphic">
          <ac:chgData name="Christian Perennou" userId="0b2f8c2c-ba41-42f6-955d-1d8f2cf96a74" providerId="ADAL" clId="{0FBCC55D-418D-4741-98B2-EAEE67EE5FF6}" dt="2024-09-27T15:30:18.758" v="282" actId="478"/>
          <ac:graphicFrameMkLst>
            <pc:docMk/>
            <pc:sldMk cId="1266500514" sldId="325"/>
            <ac:graphicFrameMk id="2" creationId="{8FCFB2F4-B5AE-245F-2975-45A6D47C8133}"/>
          </ac:graphicFrameMkLst>
        </pc:graphicFrameChg>
        <pc:graphicFrameChg chg="add mod modGraphic">
          <ac:chgData name="Christian Perennou" userId="0b2f8c2c-ba41-42f6-955d-1d8f2cf96a74" providerId="ADAL" clId="{0FBCC55D-418D-4741-98B2-EAEE67EE5FF6}" dt="2024-10-09T12:46:04.284" v="2416" actId="20577"/>
          <ac:graphicFrameMkLst>
            <pc:docMk/>
            <pc:sldMk cId="1266500514" sldId="325"/>
            <ac:graphicFrameMk id="3" creationId="{1DE3BE38-1A3F-A9EA-867B-9E0D9C0C2F7D}"/>
          </ac:graphicFrameMkLst>
        </pc:graphicFrameChg>
      </pc:sldChg>
      <pc:sldChg chg="addSp modSp new mod modAnim">
        <pc:chgData name="Christian Perennou" userId="0b2f8c2c-ba41-42f6-955d-1d8f2cf96a74" providerId="ADAL" clId="{0FBCC55D-418D-4741-98B2-EAEE67EE5FF6}" dt="2024-10-08T15:18:28.699" v="2194" actId="1076"/>
        <pc:sldMkLst>
          <pc:docMk/>
          <pc:sldMk cId="533440491" sldId="326"/>
        </pc:sldMkLst>
        <pc:spChg chg="mod">
          <ac:chgData name="Christian Perennou" userId="0b2f8c2c-ba41-42f6-955d-1d8f2cf96a74" providerId="ADAL" clId="{0FBCC55D-418D-4741-98B2-EAEE67EE5FF6}" dt="2024-10-08T09:25:26.905" v="625" actId="20577"/>
          <ac:spMkLst>
            <pc:docMk/>
            <pc:sldMk cId="533440491" sldId="326"/>
            <ac:spMk id="2" creationId="{7FC303BD-77F4-6F20-DB4F-FFB569A100C0}"/>
          </ac:spMkLst>
        </pc:spChg>
        <pc:spChg chg="mod">
          <ac:chgData name="Christian Perennou" userId="0b2f8c2c-ba41-42f6-955d-1d8f2cf96a74" providerId="ADAL" clId="{0FBCC55D-418D-4741-98B2-EAEE67EE5FF6}" dt="2024-10-08T15:16:26.611" v="2173" actId="1076"/>
          <ac:spMkLst>
            <pc:docMk/>
            <pc:sldMk cId="533440491" sldId="326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09:30:31.837" v="997" actId="20577"/>
          <ac:spMkLst>
            <pc:docMk/>
            <pc:sldMk cId="533440491" sldId="326"/>
            <ac:spMk id="4" creationId="{B0499593-2D2C-EA77-492D-917A4630B35D}"/>
          </ac:spMkLst>
        </pc:spChg>
        <pc:spChg chg="add mod">
          <ac:chgData name="Christian Perennou" userId="0b2f8c2c-ba41-42f6-955d-1d8f2cf96a74" providerId="ADAL" clId="{0FBCC55D-418D-4741-98B2-EAEE67EE5FF6}" dt="2024-10-08T15:18:28.699" v="2194" actId="1076"/>
          <ac:spMkLst>
            <pc:docMk/>
            <pc:sldMk cId="533440491" sldId="326"/>
            <ac:spMk id="5" creationId="{274A9438-EC0D-D479-A1FD-FB952E070B7E}"/>
          </ac:spMkLst>
        </pc:spChg>
        <pc:spChg chg="add mod">
          <ac:chgData name="Christian Perennou" userId="0b2f8c2c-ba41-42f6-955d-1d8f2cf96a74" providerId="ADAL" clId="{0FBCC55D-418D-4741-98B2-EAEE67EE5FF6}" dt="2024-10-08T15:16:47.774" v="2178" actId="1076"/>
          <ac:spMkLst>
            <pc:docMk/>
            <pc:sldMk cId="533440491" sldId="326"/>
            <ac:spMk id="7" creationId="{CCE6D7FF-BFE8-C418-7395-230DD1AE1DB3}"/>
          </ac:spMkLst>
        </pc:spChg>
        <pc:picChg chg="add mod">
          <ac:chgData name="Christian Perennou" userId="0b2f8c2c-ba41-42f6-955d-1d8f2cf96a74" providerId="ADAL" clId="{0FBCC55D-418D-4741-98B2-EAEE67EE5FF6}" dt="2024-10-08T15:15:42.955" v="2166" actId="1076"/>
          <ac:picMkLst>
            <pc:docMk/>
            <pc:sldMk cId="533440491" sldId="326"/>
            <ac:picMk id="6" creationId="{D398647E-36B7-CF93-FF30-F9420B8E4831}"/>
          </ac:picMkLst>
        </pc:picChg>
      </pc:sldChg>
      <pc:sldChg chg="modSp new mod">
        <pc:chgData name="Christian Perennou" userId="0b2f8c2c-ba41-42f6-955d-1d8f2cf96a74" providerId="ADAL" clId="{0FBCC55D-418D-4741-98B2-EAEE67EE5FF6}" dt="2024-10-08T09:30:29.533" v="993" actId="27636"/>
        <pc:sldMkLst>
          <pc:docMk/>
          <pc:sldMk cId="1546197265" sldId="327"/>
        </pc:sldMkLst>
        <pc:spChg chg="mod">
          <ac:chgData name="Christian Perennou" userId="0b2f8c2c-ba41-42f6-955d-1d8f2cf96a74" providerId="ADAL" clId="{0FBCC55D-418D-4741-98B2-EAEE67EE5FF6}" dt="2024-10-08T09:30:29.533" v="993" actId="27636"/>
          <ac:spMkLst>
            <pc:docMk/>
            <pc:sldMk cId="1546197265" sldId="327"/>
            <ac:spMk id="4" creationId="{B5BB53B9-45B6-73E7-645A-FA9143832C85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49" v="994" actId="27636"/>
        <pc:sldMkLst>
          <pc:docMk/>
          <pc:sldMk cId="1396968439" sldId="328"/>
        </pc:sldMkLst>
        <pc:spChg chg="mod">
          <ac:chgData name="Christian Perennou" userId="0b2f8c2c-ba41-42f6-955d-1d8f2cf96a74" providerId="ADAL" clId="{0FBCC55D-418D-4741-98B2-EAEE67EE5FF6}" dt="2024-10-08T09:30:29.549" v="994" actId="27636"/>
          <ac:spMkLst>
            <pc:docMk/>
            <pc:sldMk cId="1396968439" sldId="328"/>
            <ac:spMk id="4" creationId="{ADCF372B-0800-AFF1-7ABB-05F19743E884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64" v="995" actId="27636"/>
        <pc:sldMkLst>
          <pc:docMk/>
          <pc:sldMk cId="4191045178" sldId="329"/>
        </pc:sldMkLst>
        <pc:spChg chg="mod">
          <ac:chgData name="Christian Perennou" userId="0b2f8c2c-ba41-42f6-955d-1d8f2cf96a74" providerId="ADAL" clId="{0FBCC55D-418D-4741-98B2-EAEE67EE5FF6}" dt="2024-10-08T09:30:29.564" v="995" actId="27636"/>
          <ac:spMkLst>
            <pc:docMk/>
            <pc:sldMk cId="4191045178" sldId="329"/>
            <ac:spMk id="4" creationId="{60A1FD71-A282-3B2A-BD76-D83BB018B7CF}"/>
          </ac:spMkLst>
        </pc:spChg>
      </pc:sldChg>
      <pc:sldChg chg="modSp new mod">
        <pc:chgData name="Christian Perennou" userId="0b2f8c2c-ba41-42f6-955d-1d8f2cf96a74" providerId="ADAL" clId="{0FBCC55D-418D-4741-98B2-EAEE67EE5FF6}" dt="2024-10-08T09:30:29.564" v="996" actId="27636"/>
        <pc:sldMkLst>
          <pc:docMk/>
          <pc:sldMk cId="602296249" sldId="330"/>
        </pc:sldMkLst>
        <pc:spChg chg="mod">
          <ac:chgData name="Christian Perennou" userId="0b2f8c2c-ba41-42f6-955d-1d8f2cf96a74" providerId="ADAL" clId="{0FBCC55D-418D-4741-98B2-EAEE67EE5FF6}" dt="2024-10-08T09:30:29.564" v="996" actId="27636"/>
          <ac:spMkLst>
            <pc:docMk/>
            <pc:sldMk cId="602296249" sldId="330"/>
            <ac:spMk id="4" creationId="{8868282B-BFD0-BB1D-2147-08FA0CC056B8}"/>
          </ac:spMkLst>
        </pc:spChg>
      </pc:sldChg>
      <pc:sldChg chg="addSp delSp modSp mod delAnim modAnim">
        <pc:chgData name="Christian Perennou" userId="0b2f8c2c-ba41-42f6-955d-1d8f2cf96a74" providerId="ADAL" clId="{0FBCC55D-418D-4741-98B2-EAEE67EE5FF6}" dt="2024-10-08T14:07:56.381" v="1541" actId="6549"/>
        <pc:sldMkLst>
          <pc:docMk/>
          <pc:sldMk cId="2185784477" sldId="331"/>
        </pc:sldMkLst>
        <pc:spChg chg="mod">
          <ac:chgData name="Christian Perennou" userId="0b2f8c2c-ba41-42f6-955d-1d8f2cf96a74" providerId="ADAL" clId="{0FBCC55D-418D-4741-98B2-EAEE67EE5FF6}" dt="2024-10-08T14:07:22.796" v="1522" actId="20577"/>
          <ac:spMkLst>
            <pc:docMk/>
            <pc:sldMk cId="2185784477" sldId="331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3:31:18.375" v="1252" actId="20577"/>
          <ac:spMkLst>
            <pc:docMk/>
            <pc:sldMk cId="2185784477" sldId="331"/>
            <ac:spMk id="4" creationId="{B0499593-2D2C-EA77-492D-917A4630B35D}"/>
          </ac:spMkLst>
        </pc:spChg>
        <pc:spChg chg="del">
          <ac:chgData name="Christian Perennou" userId="0b2f8c2c-ba41-42f6-955d-1d8f2cf96a74" providerId="ADAL" clId="{0FBCC55D-418D-4741-98B2-EAEE67EE5FF6}" dt="2024-10-08T13:36:32.936" v="1354" actId="478"/>
          <ac:spMkLst>
            <pc:docMk/>
            <pc:sldMk cId="2185784477" sldId="331"/>
            <ac:spMk id="5" creationId="{274A9438-EC0D-D479-A1FD-FB952E070B7E}"/>
          </ac:spMkLst>
        </pc:spChg>
        <pc:spChg chg="add mod">
          <ac:chgData name="Christian Perennou" userId="0b2f8c2c-ba41-42f6-955d-1d8f2cf96a74" providerId="ADAL" clId="{0FBCC55D-418D-4741-98B2-EAEE67EE5FF6}" dt="2024-10-08T14:07:56.381" v="1541" actId="6549"/>
          <ac:spMkLst>
            <pc:docMk/>
            <pc:sldMk cId="2185784477" sldId="331"/>
            <ac:spMk id="8" creationId="{50306228-D4FE-A7FC-B2C2-409403480E42}"/>
          </ac:spMkLst>
        </pc:spChg>
        <pc:graphicFrameChg chg="add mod">
          <ac:chgData name="Christian Perennou" userId="0b2f8c2c-ba41-42f6-955d-1d8f2cf96a74" providerId="ADAL" clId="{0FBCC55D-418D-4741-98B2-EAEE67EE5FF6}" dt="2024-10-08T13:33:30.139" v="1340"/>
          <ac:graphicFrameMkLst>
            <pc:docMk/>
            <pc:sldMk cId="2185784477" sldId="331"/>
            <ac:graphicFrameMk id="6" creationId="{33A2E25E-33AD-5272-9615-FF109ADAAA81}"/>
          </ac:graphicFrameMkLst>
        </pc:graphicFrameChg>
        <pc:graphicFrameChg chg="add del mod modGraphic">
          <ac:chgData name="Christian Perennou" userId="0b2f8c2c-ba41-42f6-955d-1d8f2cf96a74" providerId="ADAL" clId="{0FBCC55D-418D-4741-98B2-EAEE67EE5FF6}" dt="2024-10-08T13:34:16.852" v="1348" actId="478"/>
          <ac:graphicFrameMkLst>
            <pc:docMk/>
            <pc:sldMk cId="2185784477" sldId="331"/>
            <ac:graphicFrameMk id="7" creationId="{7F6E5FBC-0DC4-56BC-A709-3F26603451DA}"/>
          </ac:graphicFrameMkLst>
        </pc:graphicFrameChg>
      </pc:sldChg>
      <pc:sldChg chg="modSp mod modAnim">
        <pc:chgData name="Christian Perennou" userId="0b2f8c2c-ba41-42f6-955d-1d8f2cf96a74" providerId="ADAL" clId="{0FBCC55D-418D-4741-98B2-EAEE67EE5FF6}" dt="2024-10-08T14:16:39.446" v="1704" actId="255"/>
        <pc:sldMkLst>
          <pc:docMk/>
          <pc:sldMk cId="3138300792" sldId="332"/>
        </pc:sldMkLst>
        <pc:spChg chg="mod">
          <ac:chgData name="Christian Perennou" userId="0b2f8c2c-ba41-42f6-955d-1d8f2cf96a74" providerId="ADAL" clId="{0FBCC55D-418D-4741-98B2-EAEE67EE5FF6}" dt="2024-10-08T14:16:39.446" v="1704" actId="255"/>
          <ac:spMkLst>
            <pc:docMk/>
            <pc:sldMk cId="3138300792" sldId="332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4:08:32.698" v="1555" actId="6549"/>
          <ac:spMkLst>
            <pc:docMk/>
            <pc:sldMk cId="3138300792" sldId="332"/>
            <ac:spMk id="4" creationId="{B0499593-2D2C-EA77-492D-917A4630B35D}"/>
          </ac:spMkLst>
        </pc:spChg>
        <pc:spChg chg="mod">
          <ac:chgData name="Christian Perennou" userId="0b2f8c2c-ba41-42f6-955d-1d8f2cf96a74" providerId="ADAL" clId="{0FBCC55D-418D-4741-98B2-EAEE67EE5FF6}" dt="2024-10-08T14:16:33.679" v="1703" actId="5793"/>
          <ac:spMkLst>
            <pc:docMk/>
            <pc:sldMk cId="3138300792" sldId="332"/>
            <ac:spMk id="8" creationId="{50306228-D4FE-A7FC-B2C2-409403480E42}"/>
          </ac:spMkLst>
        </pc:spChg>
      </pc:sldChg>
      <pc:sldChg chg="addSp delSp modSp add mod delAnim">
        <pc:chgData name="Christian Perennou" userId="0b2f8c2c-ba41-42f6-955d-1d8f2cf96a74" providerId="ADAL" clId="{0FBCC55D-418D-4741-98B2-EAEE67EE5FF6}" dt="2024-10-08T15:30:04.705" v="2317" actId="27636"/>
        <pc:sldMkLst>
          <pc:docMk/>
          <pc:sldMk cId="765411876" sldId="333"/>
        </pc:sldMkLst>
        <pc:spChg chg="mod">
          <ac:chgData name="Christian Perennou" userId="0b2f8c2c-ba41-42f6-955d-1d8f2cf96a74" providerId="ADAL" clId="{0FBCC55D-418D-4741-98B2-EAEE67EE5FF6}" dt="2024-10-08T14:53:16.924" v="1821" actId="20577"/>
          <ac:spMkLst>
            <pc:docMk/>
            <pc:sldMk cId="765411876" sldId="333"/>
            <ac:spMk id="2" creationId="{7FC303BD-77F4-6F20-DB4F-FFB569A100C0}"/>
          </ac:spMkLst>
        </pc:spChg>
        <pc:spChg chg="mod">
          <ac:chgData name="Christian Perennou" userId="0b2f8c2c-ba41-42f6-955d-1d8f2cf96a74" providerId="ADAL" clId="{0FBCC55D-418D-4741-98B2-EAEE67EE5FF6}" dt="2024-10-08T15:29:47.391" v="2315" actId="5793"/>
          <ac:spMkLst>
            <pc:docMk/>
            <pc:sldMk cId="765411876" sldId="333"/>
            <ac:spMk id="3" creationId="{D99D9332-7043-1188-9DB7-D57678DBA11C}"/>
          </ac:spMkLst>
        </pc:spChg>
        <pc:spChg chg="del">
          <ac:chgData name="Christian Perennou" userId="0b2f8c2c-ba41-42f6-955d-1d8f2cf96a74" providerId="ADAL" clId="{0FBCC55D-418D-4741-98B2-EAEE67EE5FF6}" dt="2024-10-08T15:30:04.674" v="2316" actId="478"/>
          <ac:spMkLst>
            <pc:docMk/>
            <pc:sldMk cId="765411876" sldId="333"/>
            <ac:spMk id="4" creationId="{B0499593-2D2C-EA77-492D-917A4630B35D}"/>
          </ac:spMkLst>
        </pc:spChg>
        <pc:spChg chg="del mod">
          <ac:chgData name="Christian Perennou" userId="0b2f8c2c-ba41-42f6-955d-1d8f2cf96a74" providerId="ADAL" clId="{0FBCC55D-418D-4741-98B2-EAEE67EE5FF6}" dt="2024-10-08T15:24:55.219" v="2225" actId="478"/>
          <ac:spMkLst>
            <pc:docMk/>
            <pc:sldMk cId="765411876" sldId="333"/>
            <ac:spMk id="5" creationId="{274A9438-EC0D-D479-A1FD-FB952E070B7E}"/>
          </ac:spMkLst>
        </pc:spChg>
        <pc:spChg chg="add del mod">
          <ac:chgData name="Christian Perennou" userId="0b2f8c2c-ba41-42f6-955d-1d8f2cf96a74" providerId="ADAL" clId="{0FBCC55D-418D-4741-98B2-EAEE67EE5FF6}" dt="2024-10-08T15:26:38.075" v="2249" actId="21"/>
          <ac:spMkLst>
            <pc:docMk/>
            <pc:sldMk cId="765411876" sldId="333"/>
            <ac:spMk id="9" creationId="{43D0EC80-A269-ECF1-5B7C-6F29F2EFA89C}"/>
          </ac:spMkLst>
        </pc:spChg>
        <pc:spChg chg="add del mod">
          <ac:chgData name="Christian Perennou" userId="0b2f8c2c-ba41-42f6-955d-1d8f2cf96a74" providerId="ADAL" clId="{0FBCC55D-418D-4741-98B2-EAEE67EE5FF6}" dt="2024-10-08T15:27:42.698" v="2258" actId="478"/>
          <ac:spMkLst>
            <pc:docMk/>
            <pc:sldMk cId="765411876" sldId="333"/>
            <ac:spMk id="10" creationId="{300FFE9C-A1D1-A5A4-1A6F-27D52C3D15E0}"/>
          </ac:spMkLst>
        </pc:spChg>
        <pc:spChg chg="add del mod">
          <ac:chgData name="Christian Perennou" userId="0b2f8c2c-ba41-42f6-955d-1d8f2cf96a74" providerId="ADAL" clId="{0FBCC55D-418D-4741-98B2-EAEE67EE5FF6}" dt="2024-10-08T15:27:43.863" v="2259" actId="478"/>
          <ac:spMkLst>
            <pc:docMk/>
            <pc:sldMk cId="765411876" sldId="333"/>
            <ac:spMk id="13" creationId="{D15FEE65-A983-2CC6-070D-2332115F595C}"/>
          </ac:spMkLst>
        </pc:spChg>
        <pc:spChg chg="add del mod">
          <ac:chgData name="Christian Perennou" userId="0b2f8c2c-ba41-42f6-955d-1d8f2cf96a74" providerId="ADAL" clId="{0FBCC55D-418D-4741-98B2-EAEE67EE5FF6}" dt="2024-10-08T15:27:41.712" v="2257" actId="478"/>
          <ac:spMkLst>
            <pc:docMk/>
            <pc:sldMk cId="765411876" sldId="333"/>
            <ac:spMk id="15" creationId="{43D0EC80-A269-ECF1-5B7C-6F29F2EFA89C}"/>
          </ac:spMkLst>
        </pc:spChg>
        <pc:spChg chg="add mod">
          <ac:chgData name="Christian Perennou" userId="0b2f8c2c-ba41-42f6-955d-1d8f2cf96a74" providerId="ADAL" clId="{0FBCC55D-418D-4741-98B2-EAEE67EE5FF6}" dt="2024-10-08T15:30:04.705" v="2317" actId="27636"/>
          <ac:spMkLst>
            <pc:docMk/>
            <pc:sldMk cId="765411876" sldId="333"/>
            <ac:spMk id="17" creationId="{AD4DF160-DB60-575C-28E0-2308F3EF9CB8}"/>
          </ac:spMkLst>
        </pc:spChg>
        <pc:picChg chg="add del mod">
          <ac:chgData name="Christian Perennou" userId="0b2f8c2c-ba41-42f6-955d-1d8f2cf96a74" providerId="ADAL" clId="{0FBCC55D-418D-4741-98B2-EAEE67EE5FF6}" dt="2024-10-08T15:26:29.235" v="2246" actId="21"/>
          <ac:picMkLst>
            <pc:docMk/>
            <pc:sldMk cId="765411876" sldId="333"/>
            <ac:picMk id="7" creationId="{93866A49-3690-A803-A3FA-32E159ACC325}"/>
          </ac:picMkLst>
        </pc:picChg>
        <pc:picChg chg="add del mod">
          <ac:chgData name="Christian Perennou" userId="0b2f8c2c-ba41-42f6-955d-1d8f2cf96a74" providerId="ADAL" clId="{0FBCC55D-418D-4741-98B2-EAEE67EE5FF6}" dt="2024-10-08T15:27:40.626" v="2256" actId="478"/>
          <ac:picMkLst>
            <pc:docMk/>
            <pc:sldMk cId="765411876" sldId="333"/>
            <ac:picMk id="8" creationId="{EA896486-9236-CB58-0F5A-A140EFE8B2B7}"/>
          </ac:picMkLst>
        </pc:picChg>
        <pc:picChg chg="add del mod">
          <ac:chgData name="Christian Perennou" userId="0b2f8c2c-ba41-42f6-955d-1d8f2cf96a74" providerId="ADAL" clId="{0FBCC55D-418D-4741-98B2-EAEE67EE5FF6}" dt="2024-10-08T15:27:44.719" v="2260" actId="478"/>
          <ac:picMkLst>
            <pc:docMk/>
            <pc:sldMk cId="765411876" sldId="333"/>
            <ac:picMk id="12" creationId="{50F5ADDE-DE28-90BA-6214-DBE75DB5EDDA}"/>
          </ac:picMkLst>
        </pc:picChg>
        <pc:picChg chg="add del mod">
          <ac:chgData name="Christian Perennou" userId="0b2f8c2c-ba41-42f6-955d-1d8f2cf96a74" providerId="ADAL" clId="{0FBCC55D-418D-4741-98B2-EAEE67EE5FF6}" dt="2024-10-08T15:27:39.695" v="2255" actId="478"/>
          <ac:picMkLst>
            <pc:docMk/>
            <pc:sldMk cId="765411876" sldId="333"/>
            <ac:picMk id="14" creationId="{93866A49-3690-A803-A3FA-32E159ACC325}"/>
          </ac:picMkLst>
        </pc:picChg>
      </pc:sldChg>
      <pc:sldChg chg="addSp delSp modSp new del mod">
        <pc:chgData name="Christian Perennou" userId="0b2f8c2c-ba41-42f6-955d-1d8f2cf96a74" providerId="ADAL" clId="{0FBCC55D-418D-4741-98B2-EAEE67EE5FF6}" dt="2024-10-08T15:24:35.896" v="2224" actId="47"/>
        <pc:sldMkLst>
          <pc:docMk/>
          <pc:sldMk cId="2356748798" sldId="334"/>
        </pc:sldMkLst>
        <pc:spChg chg="del">
          <ac:chgData name="Christian Perennou" userId="0b2f8c2c-ba41-42f6-955d-1d8f2cf96a74" providerId="ADAL" clId="{0FBCC55D-418D-4741-98B2-EAEE67EE5FF6}" dt="2024-10-08T15:16:14.915" v="2169"/>
          <ac:spMkLst>
            <pc:docMk/>
            <pc:sldMk cId="2356748798" sldId="334"/>
            <ac:spMk id="3" creationId="{3486433C-29B0-FE3E-079B-1D4F3607EEFD}"/>
          </ac:spMkLst>
        </pc:spChg>
        <pc:spChg chg="mod">
          <ac:chgData name="Christian Perennou" userId="0b2f8c2c-ba41-42f6-955d-1d8f2cf96a74" providerId="ADAL" clId="{0FBCC55D-418D-4741-98B2-EAEE67EE5FF6}" dt="2024-10-08T15:16:15.138" v="2170" actId="27636"/>
          <ac:spMkLst>
            <pc:docMk/>
            <pc:sldMk cId="2356748798" sldId="334"/>
            <ac:spMk id="4" creationId="{DE024A7C-E382-E317-4581-7843F290BF38}"/>
          </ac:spMkLst>
        </pc:spChg>
        <pc:spChg chg="add del mod">
          <ac:chgData name="Christian Perennou" userId="0b2f8c2c-ba41-42f6-955d-1d8f2cf96a74" providerId="ADAL" clId="{0FBCC55D-418D-4741-98B2-EAEE67EE5FF6}" dt="2024-10-08T15:16:38.740" v="2176" actId="21"/>
          <ac:spMkLst>
            <pc:docMk/>
            <pc:sldMk cId="2356748798" sldId="334"/>
            <ac:spMk id="5" creationId="{CCE6D7FF-BFE8-C418-7395-230DD1AE1DB3}"/>
          </ac:spMkLst>
        </pc:spChg>
        <pc:spChg chg="add mod">
          <ac:chgData name="Christian Perennou" userId="0b2f8c2c-ba41-42f6-955d-1d8f2cf96a74" providerId="ADAL" clId="{0FBCC55D-418D-4741-98B2-EAEE67EE5FF6}" dt="2024-10-08T15:16:38.740" v="2176" actId="21"/>
          <ac:spMkLst>
            <pc:docMk/>
            <pc:sldMk cId="2356748798" sldId="334"/>
            <ac:spMk id="7" creationId="{EC0E3D0C-CB47-9E3A-1576-C11FD068F060}"/>
          </ac:spMkLst>
        </pc:spChg>
      </pc:sldChg>
      <pc:sldChg chg="addSp delSp modSp mod modAnim">
        <pc:chgData name="Christian Perennou" userId="0b2f8c2c-ba41-42f6-955d-1d8f2cf96a74" providerId="ADAL" clId="{0FBCC55D-418D-4741-98B2-EAEE67EE5FF6}" dt="2024-10-09T12:49:57.357" v="2436" actId="1076"/>
        <pc:sldMkLst>
          <pc:docMk/>
          <pc:sldMk cId="3578326754" sldId="334"/>
        </pc:sldMkLst>
        <pc:spChg chg="del mod">
          <ac:chgData name="Christian Perennou" userId="0b2f8c2c-ba41-42f6-955d-1d8f2cf96a74" providerId="ADAL" clId="{0FBCC55D-418D-4741-98B2-EAEE67EE5FF6}" dt="2024-10-08T15:25:28.648" v="2229" actId="478"/>
          <ac:spMkLst>
            <pc:docMk/>
            <pc:sldMk cId="3578326754" sldId="334"/>
            <ac:spMk id="3" creationId="{D99D9332-7043-1188-9DB7-D57678DBA11C}"/>
          </ac:spMkLst>
        </pc:spChg>
        <pc:spChg chg="mod">
          <ac:chgData name="Christian Perennou" userId="0b2f8c2c-ba41-42f6-955d-1d8f2cf96a74" providerId="ADAL" clId="{0FBCC55D-418D-4741-98B2-EAEE67EE5FF6}" dt="2024-10-08T15:25:47.956" v="2242" actId="20577"/>
          <ac:spMkLst>
            <pc:docMk/>
            <pc:sldMk cId="3578326754" sldId="334"/>
            <ac:spMk id="4" creationId="{B0499593-2D2C-EA77-492D-917A4630B35D}"/>
          </ac:spMkLst>
        </pc:spChg>
        <pc:spChg chg="mod">
          <ac:chgData name="Christian Perennou" userId="0b2f8c2c-ba41-42f6-955d-1d8f2cf96a74" providerId="ADAL" clId="{0FBCC55D-418D-4741-98B2-EAEE67EE5FF6}" dt="2024-10-09T12:49:57.357" v="2436" actId="1076"/>
          <ac:spMkLst>
            <pc:docMk/>
            <pc:sldMk cId="3578326754" sldId="334"/>
            <ac:spMk id="5" creationId="{274A9438-EC0D-D479-A1FD-FB952E070B7E}"/>
          </ac:spMkLst>
        </pc:spChg>
        <pc:spChg chg="add del mod">
          <ac:chgData name="Christian Perennou" userId="0b2f8c2c-ba41-42f6-955d-1d8f2cf96a74" providerId="ADAL" clId="{0FBCC55D-418D-4741-98B2-EAEE67EE5FF6}" dt="2024-10-08T15:25:33.224" v="2230" actId="478"/>
          <ac:spMkLst>
            <pc:docMk/>
            <pc:sldMk cId="3578326754" sldId="334"/>
            <ac:spMk id="11" creationId="{400CA9CA-DEDF-9ACF-BE97-063D39A1086F}"/>
          </ac:spMkLst>
        </pc:spChg>
      </pc:sldChg>
      <pc:sldChg chg="modSp add mod">
        <pc:chgData name="Christian Perennou" userId="0b2f8c2c-ba41-42f6-955d-1d8f2cf96a74" providerId="ADAL" clId="{0FBCC55D-418D-4741-98B2-EAEE67EE5FF6}" dt="2024-10-09T12:48:09.705" v="2428" actId="113"/>
        <pc:sldMkLst>
          <pc:docMk/>
          <pc:sldMk cId="3415966166" sldId="335"/>
        </pc:sldMkLst>
        <pc:spChg chg="mod">
          <ac:chgData name="Christian Perennou" userId="0b2f8c2c-ba41-42f6-955d-1d8f2cf96a74" providerId="ADAL" clId="{0FBCC55D-418D-4741-98B2-EAEE67EE5FF6}" dt="2024-10-09T12:48:09.705" v="2428" actId="113"/>
          <ac:spMkLst>
            <pc:docMk/>
            <pc:sldMk cId="3415966166" sldId="335"/>
            <ac:spMk id="3" creationId="{D99D9332-7043-1188-9DB7-D57678DBA11C}"/>
          </ac:spMkLst>
        </pc:spChg>
      </pc:sldChg>
    </pc:docChg>
  </pc:docChgLst>
  <pc:docChgLst>
    <pc:chgData name="Christian Perennou" userId="0b2f8c2c-ba41-42f6-955d-1d8f2cf96a74" providerId="ADAL" clId="{BFA6DBF8-9AC8-45C2-BC62-B37545B9D158}"/>
    <pc:docChg chg="undo custSel addSld delSld modSld sldOrd">
      <pc:chgData name="Christian Perennou" userId="0b2f8c2c-ba41-42f6-955d-1d8f2cf96a74" providerId="ADAL" clId="{BFA6DBF8-9AC8-45C2-BC62-B37545B9D158}" dt="2024-10-17T09:57:20.380" v="2252" actId="6549"/>
      <pc:docMkLst>
        <pc:docMk/>
      </pc:docMkLst>
      <pc:sldChg chg="del">
        <pc:chgData name="Christian Perennou" userId="0b2f8c2c-ba41-42f6-955d-1d8f2cf96a74" providerId="ADAL" clId="{BFA6DBF8-9AC8-45C2-BC62-B37545B9D158}" dt="2024-10-09T13:33:04.442" v="176" actId="47"/>
        <pc:sldMkLst>
          <pc:docMk/>
          <pc:sldMk cId="268696806" sldId="258"/>
        </pc:sldMkLst>
      </pc:sldChg>
      <pc:sldChg chg="del">
        <pc:chgData name="Christian Perennou" userId="0b2f8c2c-ba41-42f6-955d-1d8f2cf96a74" providerId="ADAL" clId="{BFA6DBF8-9AC8-45C2-BC62-B37545B9D158}" dt="2024-10-10T08:39:13.286" v="1148" actId="47"/>
        <pc:sldMkLst>
          <pc:docMk/>
          <pc:sldMk cId="3963813814" sldId="259"/>
        </pc:sldMkLst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154059707" sldId="262"/>
        </pc:sldMkLst>
        <pc:spChg chg="mod">
          <ac:chgData name="Christian Perennou" userId="0b2f8c2c-ba41-42f6-955d-1d8f2cf96a74" providerId="ADAL" clId="{BFA6DBF8-9AC8-45C2-BC62-B37545B9D158}" dt="2024-10-09T13:32:58.855" v="175" actId="27636"/>
          <ac:spMkLst>
            <pc:docMk/>
            <pc:sldMk cId="3154059707" sldId="262"/>
            <ac:spMk id="4" creationId="{00000000-0000-0000-0000-000000000000}"/>
          </ac:spMkLst>
        </pc:spChg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321459835" sldId="269"/>
        </pc:sldMkLst>
        <pc:spChg chg="mod">
          <ac:chgData name="Christian Perennou" userId="0b2f8c2c-ba41-42f6-955d-1d8f2cf96a74" providerId="ADAL" clId="{BFA6DBF8-9AC8-45C2-BC62-B37545B9D158}" dt="2024-10-09T13:34:18.366" v="178" actId="27636"/>
          <ac:spMkLst>
            <pc:docMk/>
            <pc:sldMk cId="3321459835" sldId="269"/>
            <ac:spMk id="348162" creationId="{B2E478A5-62AC-8CA2-6713-F85DEE7FE219}"/>
          </ac:spMkLst>
        </pc:spChg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108590524" sldId="270"/>
        </pc:sldMkLst>
        <pc:spChg chg="mod">
          <ac:chgData name="Christian Perennou" userId="0b2f8c2c-ba41-42f6-955d-1d8f2cf96a74" providerId="ADAL" clId="{BFA6DBF8-9AC8-45C2-BC62-B37545B9D158}" dt="2024-10-09T13:34:46.562" v="179" actId="1076"/>
          <ac:spMkLst>
            <pc:docMk/>
            <pc:sldMk cId="1108590524" sldId="270"/>
            <ac:spMk id="13" creationId="{D41B0A57-7B78-A57B-07AE-1FDBE8B4CF75}"/>
          </ac:spMkLst>
        </pc:spChg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862407392" sldId="272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2365430526" sldId="282"/>
        </pc:sldMkLst>
      </pc:sldChg>
      <pc:sldChg chg="modSp add del mod">
        <pc:chgData name="Christian Perennou" userId="0b2f8c2c-ba41-42f6-955d-1d8f2cf96a74" providerId="ADAL" clId="{BFA6DBF8-9AC8-45C2-BC62-B37545B9D158}" dt="2024-10-14T14:31:54.904" v="1279" actId="47"/>
        <pc:sldMkLst>
          <pc:docMk/>
          <pc:sldMk cId="3981009580" sldId="290"/>
        </pc:sldMkLst>
        <pc:picChg chg="mod">
          <ac:chgData name="Christian Perennou" userId="0b2f8c2c-ba41-42f6-955d-1d8f2cf96a74" providerId="ADAL" clId="{BFA6DBF8-9AC8-45C2-BC62-B37545B9D158}" dt="2024-10-14T14:30:25.189" v="1217" actId="14100"/>
          <ac:picMkLst>
            <pc:docMk/>
            <pc:sldMk cId="3981009580" sldId="290"/>
            <ac:picMk id="9218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7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298"/>
        </pc:sldMkLst>
      </pc:sldChg>
      <pc:sldChg chg="addSp delSp modSp del mod">
        <pc:chgData name="Christian Perennou" userId="0b2f8c2c-ba41-42f6-955d-1d8f2cf96a74" providerId="ADAL" clId="{BFA6DBF8-9AC8-45C2-BC62-B37545B9D158}" dt="2024-10-14T14:37:01.022" v="1328" actId="47"/>
        <pc:sldMkLst>
          <pc:docMk/>
          <pc:sldMk cId="431959742" sldId="299"/>
        </pc:sldMkLst>
        <pc:spChg chg="add del mod">
          <ac:chgData name="Christian Perennou" userId="0b2f8c2c-ba41-42f6-955d-1d8f2cf96a74" providerId="ADAL" clId="{BFA6DBF8-9AC8-45C2-BC62-B37545B9D158}" dt="2024-10-14T14:35:21.549" v="1318" actId="478"/>
          <ac:spMkLst>
            <pc:docMk/>
            <pc:sldMk cId="431959742" sldId="299"/>
            <ac:spMk id="5" creationId="{03D880BC-8EA6-AA97-5EEC-A86E4F9538C7}"/>
          </ac:spMkLst>
        </pc:spChg>
        <pc:picChg chg="del">
          <ac:chgData name="Christian Perennou" userId="0b2f8c2c-ba41-42f6-955d-1d8f2cf96a74" providerId="ADAL" clId="{BFA6DBF8-9AC8-45C2-BC62-B37545B9D158}" dt="2024-10-14T14:34:13.666" v="1284" actId="21"/>
          <ac:picMkLst>
            <pc:docMk/>
            <pc:sldMk cId="431959742" sldId="299"/>
            <ac:picMk id="29699" creationId="{00000000-0000-0000-0000-000000000000}"/>
          </ac:picMkLst>
        </pc:picChg>
      </pc:sldChg>
      <pc:sldChg chg="delSp del mod">
        <pc:chgData name="Christian Perennou" userId="0b2f8c2c-ba41-42f6-955d-1d8f2cf96a74" providerId="ADAL" clId="{BFA6DBF8-9AC8-45C2-BC62-B37545B9D158}" dt="2024-10-14T14:37:01.022" v="1328" actId="47"/>
        <pc:sldMkLst>
          <pc:docMk/>
          <pc:sldMk cId="2148747070" sldId="300"/>
        </pc:sldMkLst>
        <pc:picChg chg="del">
          <ac:chgData name="Christian Perennou" userId="0b2f8c2c-ba41-42f6-955d-1d8f2cf96a74" providerId="ADAL" clId="{BFA6DBF8-9AC8-45C2-BC62-B37545B9D158}" dt="2024-10-14T14:34:48.333" v="1311" actId="21"/>
          <ac:picMkLst>
            <pc:docMk/>
            <pc:sldMk cId="2148747070" sldId="300"/>
            <ac:picMk id="62466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14T14:37:01.022" v="1328" actId="47"/>
        <pc:sldMkLst>
          <pc:docMk/>
          <pc:sldMk cId="2416269009" sldId="301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860042245" sldId="30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0" sldId="303"/>
        </pc:sldMkLst>
      </pc:sldChg>
      <pc:sldChg chg="delSp del mod">
        <pc:chgData name="Christian Perennou" userId="0b2f8c2c-ba41-42f6-955d-1d8f2cf96a74" providerId="ADAL" clId="{BFA6DBF8-9AC8-45C2-BC62-B37545B9D158}" dt="2024-10-14T14:33:25.272" v="1283" actId="47"/>
        <pc:sldMkLst>
          <pc:docMk/>
          <pc:sldMk cId="4006105871" sldId="308"/>
        </pc:sldMkLst>
        <pc:picChg chg="del">
          <ac:chgData name="Christian Perennou" userId="0b2f8c2c-ba41-42f6-955d-1d8f2cf96a74" providerId="ADAL" clId="{BFA6DBF8-9AC8-45C2-BC62-B37545B9D158}" dt="2024-10-14T14:33:02.925" v="1280" actId="21"/>
          <ac:picMkLst>
            <pc:docMk/>
            <pc:sldMk cId="4006105871" sldId="308"/>
            <ac:picMk id="165896" creationId="{00000000-0000-0000-0000-000000000000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916482717" sldId="309"/>
        </pc:sldMkLst>
      </pc:sldChg>
      <pc:sldChg chg="addSp delSp modSp mod delAnim">
        <pc:chgData name="Christian Perennou" userId="0b2f8c2c-ba41-42f6-955d-1d8f2cf96a74" providerId="ADAL" clId="{BFA6DBF8-9AC8-45C2-BC62-B37545B9D158}" dt="2024-10-15T08:03:24.781" v="1769" actId="1076"/>
        <pc:sldMkLst>
          <pc:docMk/>
          <pc:sldMk cId="3050828776" sldId="309"/>
        </pc:sldMkLst>
        <pc:spChg chg="mod">
          <ac:chgData name="Christian Perennou" userId="0b2f8c2c-ba41-42f6-955d-1d8f2cf96a74" providerId="ADAL" clId="{BFA6DBF8-9AC8-45C2-BC62-B37545B9D158}" dt="2024-10-15T08:02:47.446" v="1761" actId="6549"/>
          <ac:spMkLst>
            <pc:docMk/>
            <pc:sldMk cId="3050828776" sldId="309"/>
            <ac:spMk id="3" creationId="{00000000-0000-0000-0000-000000000000}"/>
          </ac:spMkLst>
        </pc:spChg>
        <pc:picChg chg="add del mod">
          <ac:chgData name="Christian Perennou" userId="0b2f8c2c-ba41-42f6-955d-1d8f2cf96a74" providerId="ADAL" clId="{BFA6DBF8-9AC8-45C2-BC62-B37545B9D158}" dt="2024-10-15T08:03:24.781" v="1769" actId="1076"/>
          <ac:picMkLst>
            <pc:docMk/>
            <pc:sldMk cId="3050828776" sldId="309"/>
            <ac:picMk id="2" creationId="{91F70793-A856-F37D-E879-841E5870EC5D}"/>
          </ac:picMkLst>
        </pc:picChg>
        <pc:picChg chg="del">
          <ac:chgData name="Christian Perennou" userId="0b2f8c2c-ba41-42f6-955d-1d8f2cf96a74" providerId="ADAL" clId="{BFA6DBF8-9AC8-45C2-BC62-B37545B9D158}" dt="2024-10-15T08:03:10.902" v="1765" actId="478"/>
          <ac:picMkLst>
            <pc:docMk/>
            <pc:sldMk cId="3050828776" sldId="309"/>
            <ac:picMk id="14" creationId="{00000000-0000-0000-0000-000000000000}"/>
          </ac:picMkLst>
        </pc:picChg>
        <pc:picChg chg="mod">
          <ac:chgData name="Christian Perennou" userId="0b2f8c2c-ba41-42f6-955d-1d8f2cf96a74" providerId="ADAL" clId="{BFA6DBF8-9AC8-45C2-BC62-B37545B9D158}" dt="2024-10-15T08:03:19.567" v="1768" actId="14100"/>
          <ac:picMkLst>
            <pc:docMk/>
            <pc:sldMk cId="3050828776" sldId="309"/>
            <ac:picMk id="63498" creationId="{00000000-0000-0000-0000-000000000000}"/>
          </ac:picMkLst>
        </pc:picChg>
      </pc:sldChg>
      <pc:sldChg chg="addSp modSp del mod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4090724991" sldId="309"/>
        </pc:sldMkLst>
        <pc:picChg chg="add mod">
          <ac:chgData name="Christian Perennou" userId="0b2f8c2c-ba41-42f6-955d-1d8f2cf96a74" providerId="ADAL" clId="{BFA6DBF8-9AC8-45C2-BC62-B37545B9D158}" dt="2024-10-14T14:33:23.045" v="1282" actId="1076"/>
          <ac:picMkLst>
            <pc:docMk/>
            <pc:sldMk cId="4090724991" sldId="309"/>
            <ac:picMk id="2" creationId="{91F70793-A856-F37D-E879-841E5870EC5D}"/>
          </ac:picMkLst>
        </pc:picChg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876878862" sldId="310"/>
        </pc:sldMkLst>
      </pc:sldChg>
      <pc:sldChg chg="del">
        <pc:chgData name="Christian Perennou" userId="0b2f8c2c-ba41-42f6-955d-1d8f2cf96a74" providerId="ADAL" clId="{BFA6DBF8-9AC8-45C2-BC62-B37545B9D158}" dt="2024-10-09T13:18:53.996" v="3" actId="47"/>
        <pc:sldMkLst>
          <pc:docMk/>
          <pc:sldMk cId="1729908640" sldId="311"/>
        </pc:sldMkLst>
      </pc:sldChg>
      <pc:sldChg chg="del">
        <pc:chgData name="Christian Perennou" userId="0b2f8c2c-ba41-42f6-955d-1d8f2cf96a74" providerId="ADAL" clId="{BFA6DBF8-9AC8-45C2-BC62-B37545B9D158}" dt="2024-10-09T13:18:52.935" v="2" actId="47"/>
        <pc:sldMkLst>
          <pc:docMk/>
          <pc:sldMk cId="2529000883" sldId="312"/>
        </pc:sldMkLst>
      </pc:sldChg>
      <pc:sldChg chg="del">
        <pc:chgData name="Christian Perennou" userId="0b2f8c2c-ba41-42f6-955d-1d8f2cf96a74" providerId="ADAL" clId="{BFA6DBF8-9AC8-45C2-BC62-B37545B9D158}" dt="2024-10-09T13:18:50.761" v="1" actId="47"/>
        <pc:sldMkLst>
          <pc:docMk/>
          <pc:sldMk cId="3096842453" sldId="313"/>
        </pc:sldMkLst>
      </pc:sldChg>
      <pc:sldChg chg="del">
        <pc:chgData name="Christian Perennou" userId="0b2f8c2c-ba41-42f6-955d-1d8f2cf96a74" providerId="ADAL" clId="{BFA6DBF8-9AC8-45C2-BC62-B37545B9D158}" dt="2024-10-09T13:18:54.790" v="4" actId="47"/>
        <pc:sldMkLst>
          <pc:docMk/>
          <pc:sldMk cId="1849008007" sldId="31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2964146143" sldId="315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847459888" sldId="321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976005969" sldId="323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106096832" sldId="32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1266500514" sldId="325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533440491" sldId="326"/>
        </pc:sldMkLst>
      </pc:sldChg>
      <pc:sldChg chg="modSp del mod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546197265" sldId="327"/>
        </pc:sldMkLst>
        <pc:spChg chg="mod">
          <ac:chgData name="Christian Perennou" userId="0b2f8c2c-ba41-42f6-955d-1d8f2cf96a74" providerId="ADAL" clId="{BFA6DBF8-9AC8-45C2-BC62-B37545B9D158}" dt="2024-10-09T13:23:55.781" v="61" actId="27636"/>
          <ac:spMkLst>
            <pc:docMk/>
            <pc:sldMk cId="1546197265" sldId="327"/>
            <ac:spMk id="3" creationId="{4732468D-C2A7-D831-9878-F68604D8BA80}"/>
          </ac:spMkLst>
        </pc:spChg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396968439" sldId="328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4191045178" sldId="329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602296249" sldId="330"/>
        </pc:sldMkLst>
      </pc:sldChg>
      <pc:sldChg chg="addSp delSp modSp mod delAnim">
        <pc:chgData name="Christian Perennou" userId="0b2f8c2c-ba41-42f6-955d-1d8f2cf96a74" providerId="ADAL" clId="{BFA6DBF8-9AC8-45C2-BC62-B37545B9D158}" dt="2024-10-14T14:27:39.610" v="1215" actId="20577"/>
        <pc:sldMkLst>
          <pc:docMk/>
          <pc:sldMk cId="2185784477" sldId="331"/>
        </pc:sldMkLst>
        <pc:spChg chg="mod">
          <ac:chgData name="Christian Perennou" userId="0b2f8c2c-ba41-42f6-955d-1d8f2cf96a74" providerId="ADAL" clId="{BFA6DBF8-9AC8-45C2-BC62-B37545B9D158}" dt="2024-10-09T13:19:09.829" v="16" actId="20577"/>
          <ac:spMkLst>
            <pc:docMk/>
            <pc:sldMk cId="2185784477" sldId="331"/>
            <ac:spMk id="2" creationId="{7FC303BD-77F4-6F20-DB4F-FFB569A100C0}"/>
          </ac:spMkLst>
        </pc:spChg>
        <pc:spChg chg="del">
          <ac:chgData name="Christian Perennou" userId="0b2f8c2c-ba41-42f6-955d-1d8f2cf96a74" providerId="ADAL" clId="{BFA6DBF8-9AC8-45C2-BC62-B37545B9D158}" dt="2024-10-09T13:19:19.622" v="18" actId="478"/>
          <ac:spMkLst>
            <pc:docMk/>
            <pc:sldMk cId="2185784477" sldId="331"/>
            <ac:spMk id="3" creationId="{D99D9332-7043-1188-9DB7-D57678DBA11C}"/>
          </ac:spMkLst>
        </pc:spChg>
        <pc:spChg chg="add del mod">
          <ac:chgData name="Christian Perennou" userId="0b2f8c2c-ba41-42f6-955d-1d8f2cf96a74" providerId="ADAL" clId="{BFA6DBF8-9AC8-45C2-BC62-B37545B9D158}" dt="2024-10-09T13:28:20.159" v="134"/>
          <ac:spMkLst>
            <pc:docMk/>
            <pc:sldMk cId="2185784477" sldId="331"/>
            <ac:spMk id="6" creationId="{1F498DDB-1EF5-3F63-27C2-1BF12A927938}"/>
          </ac:spMkLst>
        </pc:spChg>
        <pc:spChg chg="del">
          <ac:chgData name="Christian Perennou" userId="0b2f8c2c-ba41-42f6-955d-1d8f2cf96a74" providerId="ADAL" clId="{BFA6DBF8-9AC8-45C2-BC62-B37545B9D158}" dt="2024-10-09T13:19:15.271" v="17" actId="478"/>
          <ac:spMkLst>
            <pc:docMk/>
            <pc:sldMk cId="2185784477" sldId="331"/>
            <ac:spMk id="8" creationId="{50306228-D4FE-A7FC-B2C2-409403480E42}"/>
          </ac:spMkLst>
        </pc:spChg>
        <pc:spChg chg="add mod">
          <ac:chgData name="Christian Perennou" userId="0b2f8c2c-ba41-42f6-955d-1d8f2cf96a74" providerId="ADAL" clId="{BFA6DBF8-9AC8-45C2-BC62-B37545B9D158}" dt="2024-10-09T13:22:25.027" v="35" actId="14100"/>
          <ac:spMkLst>
            <pc:docMk/>
            <pc:sldMk cId="2185784477" sldId="331"/>
            <ac:spMk id="10" creationId="{EB28E2A1-DA12-4AD3-BF38-76F3F64498B8}"/>
          </ac:spMkLst>
        </pc:spChg>
        <pc:spChg chg="add mod">
          <ac:chgData name="Christian Perennou" userId="0b2f8c2c-ba41-42f6-955d-1d8f2cf96a74" providerId="ADAL" clId="{BFA6DBF8-9AC8-45C2-BC62-B37545B9D158}" dt="2024-10-09T13:21:35.374" v="32" actId="692"/>
          <ac:spMkLst>
            <pc:docMk/>
            <pc:sldMk cId="2185784477" sldId="331"/>
            <ac:spMk id="11" creationId="{1D4246A8-9F01-3354-C856-AA1AF05BFC0D}"/>
          </ac:spMkLst>
        </pc:spChg>
        <pc:spChg chg="add mod">
          <ac:chgData name="Christian Perennou" userId="0b2f8c2c-ba41-42f6-955d-1d8f2cf96a74" providerId="ADAL" clId="{BFA6DBF8-9AC8-45C2-BC62-B37545B9D158}" dt="2024-10-09T13:23:20.786" v="43" actId="692"/>
          <ac:spMkLst>
            <pc:docMk/>
            <pc:sldMk cId="2185784477" sldId="331"/>
            <ac:spMk id="12" creationId="{8ADBDF3D-92CC-0833-352F-3897FD398D59}"/>
          </ac:spMkLst>
        </pc:spChg>
        <pc:spChg chg="add mod">
          <ac:chgData name="Christian Perennou" userId="0b2f8c2c-ba41-42f6-955d-1d8f2cf96a74" providerId="ADAL" clId="{BFA6DBF8-9AC8-45C2-BC62-B37545B9D158}" dt="2024-10-14T14:27:32.922" v="1213" actId="20577"/>
          <ac:spMkLst>
            <pc:docMk/>
            <pc:sldMk cId="2185784477" sldId="331"/>
            <ac:spMk id="13" creationId="{F5CCFE92-5DCB-A239-BC31-74EC7716CC9B}"/>
          </ac:spMkLst>
        </pc:spChg>
        <pc:spChg chg="add mod">
          <ac:chgData name="Christian Perennou" userId="0b2f8c2c-ba41-42f6-955d-1d8f2cf96a74" providerId="ADAL" clId="{BFA6DBF8-9AC8-45C2-BC62-B37545B9D158}" dt="2024-10-09T13:27:09.079" v="125" actId="27636"/>
          <ac:spMkLst>
            <pc:docMk/>
            <pc:sldMk cId="2185784477" sldId="331"/>
            <ac:spMk id="14" creationId="{7A59119F-E70F-7346-2457-6BA62FEBA97C}"/>
          </ac:spMkLst>
        </pc:spChg>
        <pc:spChg chg="add mod">
          <ac:chgData name="Christian Perennou" userId="0b2f8c2c-ba41-42f6-955d-1d8f2cf96a74" providerId="ADAL" clId="{BFA6DBF8-9AC8-45C2-BC62-B37545B9D158}" dt="2024-10-14T14:27:39.610" v="1215" actId="20577"/>
          <ac:spMkLst>
            <pc:docMk/>
            <pc:sldMk cId="2185784477" sldId="331"/>
            <ac:spMk id="15" creationId="{3CEB43EF-ABE5-6471-E758-5302984F3B69}"/>
          </ac:spMkLst>
        </pc:spChg>
        <pc:spChg chg="add mod">
          <ac:chgData name="Christian Perennou" userId="0b2f8c2c-ba41-42f6-955d-1d8f2cf96a74" providerId="ADAL" clId="{BFA6DBF8-9AC8-45C2-BC62-B37545B9D158}" dt="2024-10-14T14:27:17.471" v="1208" actId="14100"/>
          <ac:spMkLst>
            <pc:docMk/>
            <pc:sldMk cId="2185784477" sldId="331"/>
            <ac:spMk id="26" creationId="{B6D69181-4368-1B75-EA2C-B4617FB595AD}"/>
          </ac:spMkLst>
        </pc:spChg>
        <pc:spChg chg="add mod">
          <ac:chgData name="Christian Perennou" userId="0b2f8c2c-ba41-42f6-955d-1d8f2cf96a74" providerId="ADAL" clId="{BFA6DBF8-9AC8-45C2-BC62-B37545B9D158}" dt="2024-10-09T13:29:58.587" v="171" actId="1076"/>
          <ac:spMkLst>
            <pc:docMk/>
            <pc:sldMk cId="2185784477" sldId="331"/>
            <ac:spMk id="28" creationId="{36EADA56-A1A8-DEA6-0F54-8620EA9D4004}"/>
          </ac:spMkLst>
        </pc:spChg>
        <pc:picChg chg="add mod">
          <ac:chgData name="Christian Perennou" userId="0b2f8c2c-ba41-42f6-955d-1d8f2cf96a74" providerId="ADAL" clId="{BFA6DBF8-9AC8-45C2-BC62-B37545B9D158}" dt="2024-10-09T13:22:45.556" v="37" actId="1076"/>
          <ac:picMkLst>
            <pc:docMk/>
            <pc:sldMk cId="2185784477" sldId="331"/>
            <ac:picMk id="9" creationId="{B9B23B5D-A691-864B-3991-EC5B57E24431}"/>
          </ac:picMkLst>
        </pc:picChg>
        <pc:cxnChg chg="add mod">
          <ac:chgData name="Christian Perennou" userId="0b2f8c2c-ba41-42f6-955d-1d8f2cf96a74" providerId="ADAL" clId="{BFA6DBF8-9AC8-45C2-BC62-B37545B9D158}" dt="2024-10-09T13:26:15.379" v="101" actId="692"/>
          <ac:cxnSpMkLst>
            <pc:docMk/>
            <pc:sldMk cId="2185784477" sldId="331"/>
            <ac:cxnSpMk id="17" creationId="{E62DA0AD-91BD-0F8B-BC0E-27AA2F4F3EBB}"/>
          </ac:cxnSpMkLst>
        </pc:cxnChg>
        <pc:cxnChg chg="add mod">
          <ac:chgData name="Christian Perennou" userId="0b2f8c2c-ba41-42f6-955d-1d8f2cf96a74" providerId="ADAL" clId="{BFA6DBF8-9AC8-45C2-BC62-B37545B9D158}" dt="2024-10-09T13:27:30.177" v="130" actId="692"/>
          <ac:cxnSpMkLst>
            <pc:docMk/>
            <pc:sldMk cId="2185784477" sldId="331"/>
            <ac:cxnSpMk id="18" creationId="{566DA250-49F7-02D1-382E-776E66CD1419}"/>
          </ac:cxnSpMkLst>
        </pc:cxnChg>
        <pc:cxnChg chg="add mod">
          <ac:chgData name="Christian Perennou" userId="0b2f8c2c-ba41-42f6-955d-1d8f2cf96a74" providerId="ADAL" clId="{BFA6DBF8-9AC8-45C2-BC62-B37545B9D158}" dt="2024-10-09T13:26:55.078" v="108" actId="692"/>
          <ac:cxnSpMkLst>
            <pc:docMk/>
            <pc:sldMk cId="2185784477" sldId="331"/>
            <ac:cxnSpMk id="19" creationId="{2BEFF749-18F1-9157-FD52-F146A2D83100}"/>
          </ac:cxnSpMkLst>
        </pc:cxnChg>
        <pc:cxnChg chg="add mod">
          <ac:chgData name="Christian Perennou" userId="0b2f8c2c-ba41-42f6-955d-1d8f2cf96a74" providerId="ADAL" clId="{BFA6DBF8-9AC8-45C2-BC62-B37545B9D158}" dt="2024-10-09T13:29:03.099" v="141" actId="14100"/>
          <ac:cxnSpMkLst>
            <pc:docMk/>
            <pc:sldMk cId="2185784477" sldId="331"/>
            <ac:cxnSpMk id="24" creationId="{C2E6C488-8DEC-745A-D82C-82AB21FD0711}"/>
          </ac:cxnSpMkLst>
        </pc:cxnChg>
      </pc:sldChg>
      <pc:sldChg chg="del">
        <pc:chgData name="Christian Perennou" userId="0b2f8c2c-ba41-42f6-955d-1d8f2cf96a74" providerId="ADAL" clId="{BFA6DBF8-9AC8-45C2-BC62-B37545B9D158}" dt="2024-10-09T13:33:23.658" v="177" actId="47"/>
        <pc:sldMkLst>
          <pc:docMk/>
          <pc:sldMk cId="3138300792" sldId="332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765411876" sldId="333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3578326754" sldId="334"/>
        </pc:sldMkLst>
      </pc:sldChg>
      <pc:sldChg chg="del">
        <pc:chgData name="Christian Perennou" userId="0b2f8c2c-ba41-42f6-955d-1d8f2cf96a74" providerId="ADAL" clId="{BFA6DBF8-9AC8-45C2-BC62-B37545B9D158}" dt="2024-10-09T13:18:46.779" v="0" actId="47"/>
        <pc:sldMkLst>
          <pc:docMk/>
          <pc:sldMk cId="3415966166" sldId="335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2060190359" sldId="565"/>
        </pc:sldMkLst>
      </pc:sldChg>
      <pc:sldChg chg="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1462302695" sldId="566"/>
        </pc:sldMkLst>
      </pc:sldChg>
      <pc:sldChg chg="del">
        <pc:chgData name="Christian Perennou" userId="0b2f8c2c-ba41-42f6-955d-1d8f2cf96a74" providerId="ADAL" clId="{BFA6DBF8-9AC8-45C2-BC62-B37545B9D158}" dt="2024-10-09T13:35:21.192" v="182" actId="47"/>
        <pc:sldMkLst>
          <pc:docMk/>
          <pc:sldMk cId="2757028087" sldId="567"/>
        </pc:sldMkLst>
      </pc:sldChg>
      <pc:sldChg chg="modSp mod modAnim">
        <pc:chgData name="Christian Perennou" userId="0b2f8c2c-ba41-42f6-955d-1d8f2cf96a74" providerId="ADAL" clId="{BFA6DBF8-9AC8-45C2-BC62-B37545B9D158}" dt="2024-10-15T08:04:33.963" v="1789"/>
        <pc:sldMkLst>
          <pc:docMk/>
          <pc:sldMk cId="824960119" sldId="568"/>
        </pc:sldMkLst>
        <pc:spChg chg="mod">
          <ac:chgData name="Christian Perennou" userId="0b2f8c2c-ba41-42f6-955d-1d8f2cf96a74" providerId="ADAL" clId="{BFA6DBF8-9AC8-45C2-BC62-B37545B9D158}" dt="2024-10-09T13:35:45.140" v="218" actId="20577"/>
          <ac:spMkLst>
            <pc:docMk/>
            <pc:sldMk cId="824960119" sldId="568"/>
            <ac:spMk id="2" creationId="{74BE2906-9EDD-5455-DDA2-8CFEBD9481C5}"/>
          </ac:spMkLst>
        </pc:spChg>
        <pc:spChg chg="mod">
          <ac:chgData name="Christian Perennou" userId="0b2f8c2c-ba41-42f6-955d-1d8f2cf96a74" providerId="ADAL" clId="{BFA6DBF8-9AC8-45C2-BC62-B37545B9D158}" dt="2024-10-14T14:18:26.192" v="1207" actId="5793"/>
          <ac:spMkLst>
            <pc:docMk/>
            <pc:sldMk cId="824960119" sldId="568"/>
            <ac:spMk id="3" creationId="{E220F892-83D9-D246-69FB-70B57206FC21}"/>
          </ac:spMkLst>
        </pc:spChg>
        <pc:spChg chg="mod">
          <ac:chgData name="Christian Perennou" userId="0b2f8c2c-ba41-42f6-955d-1d8f2cf96a74" providerId="ADAL" clId="{BFA6DBF8-9AC8-45C2-BC62-B37545B9D158}" dt="2024-10-09T13:36:07.208" v="281" actId="20577"/>
          <ac:spMkLst>
            <pc:docMk/>
            <pc:sldMk cId="824960119" sldId="568"/>
            <ac:spMk id="4" creationId="{ADCF372B-0800-AFF1-7ABB-05F19743E884}"/>
          </ac:spMkLst>
        </pc:spChg>
      </pc:sldChg>
      <pc:sldChg chg="addSp modSp new mod ord modShow">
        <pc:chgData name="Christian Perennou" userId="0b2f8c2c-ba41-42f6-955d-1d8f2cf96a74" providerId="ADAL" clId="{BFA6DBF8-9AC8-45C2-BC62-B37545B9D158}" dt="2024-10-10T08:15:18.319" v="1091" actId="729"/>
        <pc:sldMkLst>
          <pc:docMk/>
          <pc:sldMk cId="3697390173" sldId="569"/>
        </pc:sldMkLst>
        <pc:spChg chg="mod">
          <ac:chgData name="Christian Perennou" userId="0b2f8c2c-ba41-42f6-955d-1d8f2cf96a74" providerId="ADAL" clId="{BFA6DBF8-9AC8-45C2-BC62-B37545B9D158}" dt="2024-10-09T14:27:55.345" v="976" actId="20577"/>
          <ac:spMkLst>
            <pc:docMk/>
            <pc:sldMk cId="3697390173" sldId="569"/>
            <ac:spMk id="4" creationId="{C47C3F5E-65FB-50F3-982E-527BA0BCAD0F}"/>
          </ac:spMkLst>
        </pc:spChg>
        <pc:picChg chg="add mod">
          <ac:chgData name="Christian Perennou" userId="0b2f8c2c-ba41-42f6-955d-1d8f2cf96a74" providerId="ADAL" clId="{BFA6DBF8-9AC8-45C2-BC62-B37545B9D158}" dt="2024-10-09T14:37:35.671" v="987" actId="14100"/>
          <ac:picMkLst>
            <pc:docMk/>
            <pc:sldMk cId="3697390173" sldId="569"/>
            <ac:picMk id="6" creationId="{DEF94C76-C5E8-ABFA-F8CF-75DF76EB053B}"/>
          </ac:picMkLst>
        </pc:picChg>
      </pc:sldChg>
      <pc:sldChg chg="addSp modSp new del mod ord modAnim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1098631" sldId="570"/>
        </pc:sldMkLst>
        <pc:spChg chg="mod">
          <ac:chgData name="Christian Perennou" userId="0b2f8c2c-ba41-42f6-955d-1d8f2cf96a74" providerId="ADAL" clId="{BFA6DBF8-9AC8-45C2-BC62-B37545B9D158}" dt="2024-10-09T14:41:51.316" v="1033" actId="20577"/>
          <ac:spMkLst>
            <pc:docMk/>
            <pc:sldMk cId="1098631" sldId="570"/>
            <ac:spMk id="2" creationId="{24761670-5C7E-D45F-560F-BB1AB270FAD3}"/>
          </ac:spMkLst>
        </pc:spChg>
        <pc:spChg chg="mod">
          <ac:chgData name="Christian Perennou" userId="0b2f8c2c-ba41-42f6-955d-1d8f2cf96a74" providerId="ADAL" clId="{BFA6DBF8-9AC8-45C2-BC62-B37545B9D158}" dt="2024-10-09T14:22:12.076" v="516" actId="27636"/>
          <ac:spMkLst>
            <pc:docMk/>
            <pc:sldMk cId="1098631" sldId="570"/>
            <ac:spMk id="4" creationId="{8B1A0F40-CA7E-06E0-456F-7D0D6C00FB60}"/>
          </ac:spMkLst>
        </pc:spChg>
        <pc:picChg chg="add mod">
          <ac:chgData name="Christian Perennou" userId="0b2f8c2c-ba41-42f6-955d-1d8f2cf96a74" providerId="ADAL" clId="{BFA6DBF8-9AC8-45C2-BC62-B37545B9D158}" dt="2024-10-09T14:41:40.061" v="994" actId="1076"/>
          <ac:picMkLst>
            <pc:docMk/>
            <pc:sldMk cId="1098631" sldId="570"/>
            <ac:picMk id="6" creationId="{D2BC5AAC-2B68-6AAF-5949-40DA981103A3}"/>
          </ac:picMkLst>
        </pc:picChg>
      </pc:sldChg>
      <pc:sldChg chg="modSp mod modAnim">
        <pc:chgData name="Christian Perennou" userId="0b2f8c2c-ba41-42f6-955d-1d8f2cf96a74" providerId="ADAL" clId="{BFA6DBF8-9AC8-45C2-BC62-B37545B9D158}" dt="2024-10-15T08:13:23.484" v="2076" actId="1076"/>
        <pc:sldMkLst>
          <pc:docMk/>
          <pc:sldMk cId="1111167269" sldId="570"/>
        </pc:sldMkLst>
        <pc:spChg chg="mod">
          <ac:chgData name="Christian Perennou" userId="0b2f8c2c-ba41-42f6-955d-1d8f2cf96a74" providerId="ADAL" clId="{BFA6DBF8-9AC8-45C2-BC62-B37545B9D158}" dt="2024-10-15T08:13:08.586" v="2073" actId="5793"/>
          <ac:spMkLst>
            <pc:docMk/>
            <pc:sldMk cId="1111167269" sldId="570"/>
            <ac:spMk id="2" creationId="{24761670-5C7E-D45F-560F-BB1AB270FAD3}"/>
          </ac:spMkLst>
        </pc:spChg>
        <pc:picChg chg="mod">
          <ac:chgData name="Christian Perennou" userId="0b2f8c2c-ba41-42f6-955d-1d8f2cf96a74" providerId="ADAL" clId="{BFA6DBF8-9AC8-45C2-BC62-B37545B9D158}" dt="2024-10-15T08:13:23.484" v="2076" actId="1076"/>
          <ac:picMkLst>
            <pc:docMk/>
            <pc:sldMk cId="1111167269" sldId="570"/>
            <ac:picMk id="6" creationId="{D2BC5AAC-2B68-6AAF-5949-40DA981103A3}"/>
          </ac:picMkLst>
        </pc:picChg>
      </pc:sldChg>
      <pc:sldChg chg="addSp delSp modSp new mod modShow">
        <pc:chgData name="Christian Perennou" userId="0b2f8c2c-ba41-42f6-955d-1d8f2cf96a74" providerId="ADAL" clId="{BFA6DBF8-9AC8-45C2-BC62-B37545B9D158}" dt="2024-10-10T08:18:13.289" v="1147" actId="729"/>
        <pc:sldMkLst>
          <pc:docMk/>
          <pc:sldMk cId="2860943306" sldId="571"/>
        </pc:sldMkLst>
        <pc:spChg chg="mod">
          <ac:chgData name="Christian Perennou" userId="0b2f8c2c-ba41-42f6-955d-1d8f2cf96a74" providerId="ADAL" clId="{BFA6DBF8-9AC8-45C2-BC62-B37545B9D158}" dt="2024-10-09T14:28:15.251" v="981" actId="27636"/>
          <ac:spMkLst>
            <pc:docMk/>
            <pc:sldMk cId="2860943306" sldId="571"/>
            <ac:spMk id="4" creationId="{3ADCC15B-DE87-BBDB-EE2D-54C1E8EA205F}"/>
          </ac:spMkLst>
        </pc:spChg>
        <pc:picChg chg="add mod">
          <ac:chgData name="Christian Perennou" userId="0b2f8c2c-ba41-42f6-955d-1d8f2cf96a74" providerId="ADAL" clId="{BFA6DBF8-9AC8-45C2-BC62-B37545B9D158}" dt="2024-10-09T14:28:15.151" v="980"/>
          <ac:picMkLst>
            <pc:docMk/>
            <pc:sldMk cId="2860943306" sldId="571"/>
            <ac:picMk id="5" creationId="{7232741D-076E-B586-1421-307BD9555C4C}"/>
          </ac:picMkLst>
        </pc:picChg>
        <pc:picChg chg="add del mod">
          <ac:chgData name="Christian Perennou" userId="0b2f8c2c-ba41-42f6-955d-1d8f2cf96a74" providerId="ADAL" clId="{BFA6DBF8-9AC8-45C2-BC62-B37545B9D158}" dt="2024-10-10T08:09:55.263" v="1085" actId="478"/>
          <ac:picMkLst>
            <pc:docMk/>
            <pc:sldMk cId="2860943306" sldId="571"/>
            <ac:picMk id="7" creationId="{62077EC3-2675-164B-3165-D8F6664554C3}"/>
          </ac:picMkLst>
        </pc:picChg>
      </pc:sldChg>
      <pc:sldChg chg="addSp modSp new del mod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2580304507" sldId="572"/>
        </pc:sldMkLst>
        <pc:spChg chg="mod">
          <ac:chgData name="Christian Perennou" userId="0b2f8c2c-ba41-42f6-955d-1d8f2cf96a74" providerId="ADAL" clId="{BFA6DBF8-9AC8-45C2-BC62-B37545B9D158}" dt="2024-10-14T14:31:38.954" v="1276" actId="6549"/>
          <ac:spMkLst>
            <pc:docMk/>
            <pc:sldMk cId="2580304507" sldId="572"/>
            <ac:spMk id="2" creationId="{5E1844B2-3F67-7947-7265-739550F345C3}"/>
          </ac:spMkLst>
        </pc:spChg>
        <pc:spChg chg="mod">
          <ac:chgData name="Christian Perennou" userId="0b2f8c2c-ba41-42f6-955d-1d8f2cf96a74" providerId="ADAL" clId="{BFA6DBF8-9AC8-45C2-BC62-B37545B9D158}" dt="2024-10-09T14:41:33.796" v="991" actId="27636"/>
          <ac:spMkLst>
            <pc:docMk/>
            <pc:sldMk cId="2580304507" sldId="572"/>
            <ac:spMk id="4" creationId="{0A83E860-FDD1-C508-C5B3-21B6B8269A06}"/>
          </ac:spMkLst>
        </pc:spChg>
        <pc:spChg chg="add mod">
          <ac:chgData name="Christian Perennou" userId="0b2f8c2c-ba41-42f6-955d-1d8f2cf96a74" providerId="ADAL" clId="{BFA6DBF8-9AC8-45C2-BC62-B37545B9D158}" dt="2024-10-14T14:31:50.996" v="1278" actId="1076"/>
          <ac:spMkLst>
            <pc:docMk/>
            <pc:sldMk cId="2580304507" sldId="572"/>
            <ac:spMk id="6" creationId="{15C7E63E-F19E-AF22-75D8-12CDDFC62078}"/>
          </ac:spMkLst>
        </pc:spChg>
        <pc:picChg chg="add mod">
          <ac:chgData name="Christian Perennou" userId="0b2f8c2c-ba41-42f6-955d-1d8f2cf96a74" providerId="ADAL" clId="{BFA6DBF8-9AC8-45C2-BC62-B37545B9D158}" dt="2024-10-14T14:30:54.589" v="1220" actId="1076"/>
          <ac:picMkLst>
            <pc:docMk/>
            <pc:sldMk cId="2580304507" sldId="572"/>
            <ac:picMk id="5" creationId="{09E3B38F-7BCF-4292-71DE-FD0FBA58B044}"/>
          </ac:picMkLst>
        </pc:picChg>
      </pc:sldChg>
      <pc:sldChg chg="addSp delSp modSp new del mod modAnim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2233457444" sldId="573"/>
        </pc:sldMkLst>
        <pc:spChg chg="mod">
          <ac:chgData name="Christian Perennou" userId="0b2f8c2c-ba41-42f6-955d-1d8f2cf96a74" providerId="ADAL" clId="{BFA6DBF8-9AC8-45C2-BC62-B37545B9D158}" dt="2024-10-14T14:34:25.421" v="1308" actId="5793"/>
          <ac:spMkLst>
            <pc:docMk/>
            <pc:sldMk cId="2233457444" sldId="573"/>
            <ac:spMk id="2" creationId="{D9F41814-1F09-0332-DCBE-C5F10E2D2192}"/>
          </ac:spMkLst>
        </pc:spChg>
        <pc:spChg chg="del">
          <ac:chgData name="Christian Perennou" userId="0b2f8c2c-ba41-42f6-955d-1d8f2cf96a74" providerId="ADAL" clId="{BFA6DBF8-9AC8-45C2-BC62-B37545B9D158}" dt="2024-10-14T14:34:43.138" v="1310" actId="478"/>
          <ac:spMkLst>
            <pc:docMk/>
            <pc:sldMk cId="2233457444" sldId="573"/>
            <ac:spMk id="3" creationId="{6A427A29-7836-5BA7-B928-B604A761E688}"/>
          </ac:spMkLst>
        </pc:spChg>
        <pc:spChg chg="mod">
          <ac:chgData name="Christian Perennou" userId="0b2f8c2c-ba41-42f6-955d-1d8f2cf96a74" providerId="ADAL" clId="{BFA6DBF8-9AC8-45C2-BC62-B37545B9D158}" dt="2024-10-09T14:41:33.980" v="992" actId="27636"/>
          <ac:spMkLst>
            <pc:docMk/>
            <pc:sldMk cId="2233457444" sldId="573"/>
            <ac:spMk id="4" creationId="{585F3E61-FC95-D80E-6C64-0B19BC1147E2}"/>
          </ac:spMkLst>
        </pc:spChg>
        <pc:spChg chg="mod">
          <ac:chgData name="Christian Perennou" userId="0b2f8c2c-ba41-42f6-955d-1d8f2cf96a74" providerId="ADAL" clId="{BFA6DBF8-9AC8-45C2-BC62-B37545B9D158}" dt="2024-10-14T14:35:37.995" v="1319"/>
          <ac:spMkLst>
            <pc:docMk/>
            <pc:sldMk cId="2233457444" sldId="573"/>
            <ac:spMk id="10" creationId="{3469AF18-F75C-D615-5666-66D2F36391CD}"/>
          </ac:spMkLst>
        </pc:spChg>
        <pc:grpChg chg="add mod">
          <ac:chgData name="Christian Perennou" userId="0b2f8c2c-ba41-42f6-955d-1d8f2cf96a74" providerId="ADAL" clId="{BFA6DBF8-9AC8-45C2-BC62-B37545B9D158}" dt="2024-10-14T14:36:27.420" v="1324" actId="14100"/>
          <ac:grpSpMkLst>
            <pc:docMk/>
            <pc:sldMk cId="2233457444" sldId="573"/>
            <ac:grpSpMk id="8" creationId="{BB6C676F-0CBD-FC65-707F-38D4E2D81D4E}"/>
          </ac:grpSpMkLst>
        </pc:grpChg>
        <pc:picChg chg="add mod">
          <ac:chgData name="Christian Perennou" userId="0b2f8c2c-ba41-42f6-955d-1d8f2cf96a74" providerId="ADAL" clId="{BFA6DBF8-9AC8-45C2-BC62-B37545B9D158}" dt="2024-10-14T14:34:17.894" v="1285"/>
          <ac:picMkLst>
            <pc:docMk/>
            <pc:sldMk cId="2233457444" sldId="573"/>
            <ac:picMk id="5" creationId="{856185B2-34D4-8816-BFB3-0630D1CF3CAC}"/>
          </ac:picMkLst>
        </pc:picChg>
        <pc:picChg chg="add mod">
          <ac:chgData name="Christian Perennou" userId="0b2f8c2c-ba41-42f6-955d-1d8f2cf96a74" providerId="ADAL" clId="{BFA6DBF8-9AC8-45C2-BC62-B37545B9D158}" dt="2024-10-14T14:36:21.340" v="1322" actId="1076"/>
          <ac:picMkLst>
            <pc:docMk/>
            <pc:sldMk cId="2233457444" sldId="573"/>
            <ac:picMk id="6" creationId="{60084E5D-39DA-B7D3-36BC-E6C7BD874EBD}"/>
          </ac:picMkLst>
        </pc:picChg>
        <pc:picChg chg="add mod">
          <ac:chgData name="Christian Perennou" userId="0b2f8c2c-ba41-42f6-955d-1d8f2cf96a74" providerId="ADAL" clId="{BFA6DBF8-9AC8-45C2-BC62-B37545B9D158}" dt="2024-10-14T14:35:15.454" v="1317" actId="1076"/>
          <ac:picMkLst>
            <pc:docMk/>
            <pc:sldMk cId="2233457444" sldId="573"/>
            <ac:picMk id="7" creationId="{FA1AB54D-DFFE-D702-1624-EBADF1CDDA11}"/>
          </ac:picMkLst>
        </pc:picChg>
        <pc:picChg chg="mod">
          <ac:chgData name="Christian Perennou" userId="0b2f8c2c-ba41-42f6-955d-1d8f2cf96a74" providerId="ADAL" clId="{BFA6DBF8-9AC8-45C2-BC62-B37545B9D158}" dt="2024-10-14T14:35:37.995" v="1319"/>
          <ac:picMkLst>
            <pc:docMk/>
            <pc:sldMk cId="2233457444" sldId="573"/>
            <ac:picMk id="9" creationId="{BC6E7B19-1504-C9CD-5ABE-8A08C079FF69}"/>
          </ac:picMkLst>
        </pc:picChg>
        <pc:picChg chg="add mod">
          <ac:chgData name="Christian Perennou" userId="0b2f8c2c-ba41-42f6-955d-1d8f2cf96a74" providerId="ADAL" clId="{BFA6DBF8-9AC8-45C2-BC62-B37545B9D158}" dt="2024-10-14T14:36:29.958" v="1325" actId="1076"/>
          <ac:picMkLst>
            <pc:docMk/>
            <pc:sldMk cId="2233457444" sldId="573"/>
            <ac:picMk id="11" creationId="{6AEFD56F-F2AB-CE57-8278-750FE4458C06}"/>
          </ac:picMkLst>
        </pc:picChg>
        <pc:picChg chg="add mod">
          <ac:chgData name="Christian Perennou" userId="0b2f8c2c-ba41-42f6-955d-1d8f2cf96a74" providerId="ADAL" clId="{BFA6DBF8-9AC8-45C2-BC62-B37545B9D158}" dt="2024-10-14T14:36:33.681" v="1327" actId="1076"/>
          <ac:picMkLst>
            <pc:docMk/>
            <pc:sldMk cId="2233457444" sldId="573"/>
            <ac:picMk id="62466" creationId="{00000000-0000-0000-0000-000000000000}"/>
          </ac:picMkLst>
        </pc:picChg>
      </pc:sldChg>
      <pc:sldChg chg="addSp delSp modSp mod">
        <pc:chgData name="Christian Perennou" userId="0b2f8c2c-ba41-42f6-955d-1d8f2cf96a74" providerId="ADAL" clId="{BFA6DBF8-9AC8-45C2-BC62-B37545B9D158}" dt="2024-10-14T14:38:39.841" v="1360" actId="1076"/>
        <pc:sldMkLst>
          <pc:docMk/>
          <pc:sldMk cId="2353896500" sldId="573"/>
        </pc:sldMkLst>
        <pc:spChg chg="add mod">
          <ac:chgData name="Christian Perennou" userId="0b2f8c2c-ba41-42f6-955d-1d8f2cf96a74" providerId="ADAL" clId="{BFA6DBF8-9AC8-45C2-BC62-B37545B9D158}" dt="2024-10-14T14:38:21.425" v="1355" actId="27636"/>
          <ac:spMkLst>
            <pc:docMk/>
            <pc:sldMk cId="2353896500" sldId="573"/>
            <ac:spMk id="12" creationId="{2BC86401-1063-5906-B6D8-7AA5527D4B7C}"/>
          </ac:spMkLst>
        </pc:spChg>
        <pc:picChg chg="del">
          <ac:chgData name="Christian Perennou" userId="0b2f8c2c-ba41-42f6-955d-1d8f2cf96a74" providerId="ADAL" clId="{BFA6DBF8-9AC8-45C2-BC62-B37545B9D158}" dt="2024-10-14T14:38:21.403" v="1354" actId="478"/>
          <ac:picMkLst>
            <pc:docMk/>
            <pc:sldMk cId="2353896500" sldId="573"/>
            <ac:picMk id="5" creationId="{856185B2-34D4-8816-BFB3-0630D1CF3CAC}"/>
          </ac:picMkLst>
        </pc:picChg>
        <pc:picChg chg="mod">
          <ac:chgData name="Christian Perennou" userId="0b2f8c2c-ba41-42f6-955d-1d8f2cf96a74" providerId="ADAL" clId="{BFA6DBF8-9AC8-45C2-BC62-B37545B9D158}" dt="2024-10-14T14:38:25.195" v="1356" actId="14100"/>
          <ac:picMkLst>
            <pc:docMk/>
            <pc:sldMk cId="2353896500" sldId="573"/>
            <ac:picMk id="6" creationId="{60084E5D-39DA-B7D3-36BC-E6C7BD874EBD}"/>
          </ac:picMkLst>
        </pc:picChg>
        <pc:picChg chg="mod">
          <ac:chgData name="Christian Perennou" userId="0b2f8c2c-ba41-42f6-955d-1d8f2cf96a74" providerId="ADAL" clId="{BFA6DBF8-9AC8-45C2-BC62-B37545B9D158}" dt="2024-10-14T14:38:33.798" v="1359" actId="14100"/>
          <ac:picMkLst>
            <pc:docMk/>
            <pc:sldMk cId="2353896500" sldId="573"/>
            <ac:picMk id="7" creationId="{FA1AB54D-DFFE-D702-1624-EBADF1CDDA11}"/>
          </ac:picMkLst>
        </pc:picChg>
        <pc:picChg chg="mod">
          <ac:chgData name="Christian Perennou" userId="0b2f8c2c-ba41-42f6-955d-1d8f2cf96a74" providerId="ADAL" clId="{BFA6DBF8-9AC8-45C2-BC62-B37545B9D158}" dt="2024-10-14T14:38:39.841" v="1360" actId="1076"/>
          <ac:picMkLst>
            <pc:docMk/>
            <pc:sldMk cId="2353896500" sldId="573"/>
            <ac:picMk id="62466" creationId="{00000000-0000-0000-0000-000000000000}"/>
          </ac:picMkLst>
        </pc:picChg>
      </pc:sldChg>
      <pc:sldChg chg="addSp modSp new mod">
        <pc:chgData name="Christian Perennou" userId="0b2f8c2c-ba41-42f6-955d-1d8f2cf96a74" providerId="ADAL" clId="{BFA6DBF8-9AC8-45C2-BC62-B37545B9D158}" dt="2024-10-10T08:16:28.534" v="1146" actId="1076"/>
        <pc:sldMkLst>
          <pc:docMk/>
          <pc:sldMk cId="1120026333" sldId="574"/>
        </pc:sldMkLst>
        <pc:spChg chg="mod">
          <ac:chgData name="Christian Perennou" userId="0b2f8c2c-ba41-42f6-955d-1d8f2cf96a74" providerId="ADAL" clId="{BFA6DBF8-9AC8-45C2-BC62-B37545B9D158}" dt="2024-10-10T08:16:23.055" v="1145" actId="20577"/>
          <ac:spMkLst>
            <pc:docMk/>
            <pc:sldMk cId="1120026333" sldId="574"/>
            <ac:spMk id="4" creationId="{2FB5B398-F2EA-BA10-CEB7-16F1CEBA0E10}"/>
          </ac:spMkLst>
        </pc:spChg>
        <pc:picChg chg="add mod">
          <ac:chgData name="Christian Perennou" userId="0b2f8c2c-ba41-42f6-955d-1d8f2cf96a74" providerId="ADAL" clId="{BFA6DBF8-9AC8-45C2-BC62-B37545B9D158}" dt="2024-10-10T08:16:28.534" v="1146" actId="1076"/>
          <ac:picMkLst>
            <pc:docMk/>
            <pc:sldMk cId="1120026333" sldId="574"/>
            <ac:picMk id="6" creationId="{34D86808-D1C8-59C7-2057-90BB53F8A42F}"/>
          </ac:picMkLst>
        </pc:picChg>
      </pc:sldChg>
      <pc:sldChg chg="addSp modSp new mod">
        <pc:chgData name="Christian Perennou" userId="0b2f8c2c-ba41-42f6-955d-1d8f2cf96a74" providerId="ADAL" clId="{BFA6DBF8-9AC8-45C2-BC62-B37545B9D158}" dt="2024-10-15T08:06:00.035" v="1833" actId="20577"/>
        <pc:sldMkLst>
          <pc:docMk/>
          <pc:sldMk cId="169445105" sldId="575"/>
        </pc:sldMkLst>
        <pc:spChg chg="mod">
          <ac:chgData name="Christian Perennou" userId="0b2f8c2c-ba41-42f6-955d-1d8f2cf96a74" providerId="ADAL" clId="{BFA6DBF8-9AC8-45C2-BC62-B37545B9D158}" dt="2024-10-15T08:06:00.035" v="1833" actId="20577"/>
          <ac:spMkLst>
            <pc:docMk/>
            <pc:sldMk cId="169445105" sldId="575"/>
            <ac:spMk id="2" creationId="{56396A21-206A-1B92-C299-ECF68D84295C}"/>
          </ac:spMkLst>
        </pc:spChg>
        <pc:spChg chg="mod">
          <ac:chgData name="Christian Perennou" userId="0b2f8c2c-ba41-42f6-955d-1d8f2cf96a74" providerId="ADAL" clId="{BFA6DBF8-9AC8-45C2-BC62-B37545B9D158}" dt="2024-10-10T08:07:29.383" v="1040" actId="27636"/>
          <ac:spMkLst>
            <pc:docMk/>
            <pc:sldMk cId="169445105" sldId="575"/>
            <ac:spMk id="4" creationId="{1C04C9F9-EB98-36B5-E8AE-C02EDD3C2DB5}"/>
          </ac:spMkLst>
        </pc:spChg>
        <pc:picChg chg="add mod">
          <ac:chgData name="Christian Perennou" userId="0b2f8c2c-ba41-42f6-955d-1d8f2cf96a74" providerId="ADAL" clId="{BFA6DBF8-9AC8-45C2-BC62-B37545B9D158}" dt="2024-10-15T08:05:42.815" v="1791" actId="1076"/>
          <ac:picMkLst>
            <pc:docMk/>
            <pc:sldMk cId="169445105" sldId="575"/>
            <ac:picMk id="6" creationId="{2C255D4B-5CF2-EA4E-155F-6CEB01564B2A}"/>
          </ac:picMkLst>
        </pc:picChg>
      </pc:sldChg>
      <pc:sldChg chg="addSp modSp new mod modAnim modShow">
        <pc:chgData name="Christian Perennou" userId="0b2f8c2c-ba41-42f6-955d-1d8f2cf96a74" providerId="ADAL" clId="{BFA6DBF8-9AC8-45C2-BC62-B37545B9D158}" dt="2024-10-10T08:15:20.074" v="1092" actId="729"/>
        <pc:sldMkLst>
          <pc:docMk/>
          <pc:sldMk cId="734385362" sldId="576"/>
        </pc:sldMkLst>
        <pc:spChg chg="mod">
          <ac:chgData name="Christian Perennou" userId="0b2f8c2c-ba41-42f6-955d-1d8f2cf96a74" providerId="ADAL" clId="{BFA6DBF8-9AC8-45C2-BC62-B37545B9D158}" dt="2024-10-10T08:15:14.115" v="1090" actId="27636"/>
          <ac:spMkLst>
            <pc:docMk/>
            <pc:sldMk cId="734385362" sldId="576"/>
            <ac:spMk id="4" creationId="{84F7E9E7-641E-1FFC-000E-D330CB706B56}"/>
          </ac:spMkLst>
        </pc:spChg>
        <pc:picChg chg="add mod">
          <ac:chgData name="Christian Perennou" userId="0b2f8c2c-ba41-42f6-955d-1d8f2cf96a74" providerId="ADAL" clId="{BFA6DBF8-9AC8-45C2-BC62-B37545B9D158}" dt="2024-10-10T08:15:13.999" v="1089"/>
          <ac:picMkLst>
            <pc:docMk/>
            <pc:sldMk cId="734385362" sldId="576"/>
            <ac:picMk id="5" creationId="{57A629EC-C6FF-3B09-00E6-F2D1601E2111}"/>
          </ac:picMkLst>
        </pc:picChg>
      </pc:sldChg>
      <pc:sldChg chg="del">
        <pc:chgData name="Christian Perennou" userId="0b2f8c2c-ba41-42f6-955d-1d8f2cf96a74" providerId="ADAL" clId="{BFA6DBF8-9AC8-45C2-BC62-B37545B9D158}" dt="2024-10-14T14:37:25.259" v="1329" actId="2696"/>
        <pc:sldMkLst>
          <pc:docMk/>
          <pc:sldMk cId="3139011338" sldId="577"/>
        </pc:sldMkLst>
      </pc:sldChg>
      <pc:sldChg chg="addSp delSp modSp mod">
        <pc:chgData name="Christian Perennou" userId="0b2f8c2c-ba41-42f6-955d-1d8f2cf96a74" providerId="ADAL" clId="{BFA6DBF8-9AC8-45C2-BC62-B37545B9D158}" dt="2024-10-17T09:53:18.374" v="2104" actId="1076"/>
        <pc:sldMkLst>
          <pc:docMk/>
          <pc:sldMk cId="3311663032" sldId="577"/>
        </pc:sldMkLst>
        <pc:spChg chg="add mod">
          <ac:chgData name="Christian Perennou" userId="0b2f8c2c-ba41-42f6-955d-1d8f2cf96a74" providerId="ADAL" clId="{BFA6DBF8-9AC8-45C2-BC62-B37545B9D158}" dt="2024-10-17T09:52:55.311" v="2100" actId="1076"/>
          <ac:spMkLst>
            <pc:docMk/>
            <pc:sldMk cId="3311663032" sldId="577"/>
            <ac:spMk id="2" creationId="{99DD6980-8433-E6B2-3E64-BD204F0EEF0F}"/>
          </ac:spMkLst>
        </pc:spChg>
        <pc:spChg chg="mod">
          <ac:chgData name="Christian Perennou" userId="0b2f8c2c-ba41-42f6-955d-1d8f2cf96a74" providerId="ADAL" clId="{BFA6DBF8-9AC8-45C2-BC62-B37545B9D158}" dt="2024-10-15T08:01:25.965" v="1683" actId="6549"/>
          <ac:spMkLst>
            <pc:docMk/>
            <pc:sldMk cId="3311663032" sldId="577"/>
            <ac:spMk id="10" creationId="{00000000-0000-0000-0000-000000000000}"/>
          </ac:spMkLst>
        </pc:spChg>
        <pc:spChg chg="mod">
          <ac:chgData name="Christian Perennou" userId="0b2f8c2c-ba41-42f6-955d-1d8f2cf96a74" providerId="ADAL" clId="{BFA6DBF8-9AC8-45C2-BC62-B37545B9D158}" dt="2024-10-17T09:53:05.852" v="2103" actId="1076"/>
          <ac:spMkLst>
            <pc:docMk/>
            <pc:sldMk cId="3311663032" sldId="577"/>
            <ac:spMk id="167944" creationId="{00000000-0000-0000-0000-000000000000}"/>
          </ac:spMkLst>
        </pc:spChg>
        <pc:spChg chg="mod">
          <ac:chgData name="Christian Perennou" userId="0b2f8c2c-ba41-42f6-955d-1d8f2cf96a74" providerId="ADAL" clId="{BFA6DBF8-9AC8-45C2-BC62-B37545B9D158}" dt="2024-10-17T09:53:18.374" v="2104" actId="1076"/>
          <ac:spMkLst>
            <pc:docMk/>
            <pc:sldMk cId="3311663032" sldId="577"/>
            <ac:spMk id="167945" creationId="{00000000-0000-0000-0000-000000000000}"/>
          </ac:spMkLst>
        </pc:spChg>
        <pc:picChg chg="add del mod">
          <ac:chgData name="Christian Perennou" userId="0b2f8c2c-ba41-42f6-955d-1d8f2cf96a74" providerId="ADAL" clId="{BFA6DBF8-9AC8-45C2-BC62-B37545B9D158}" dt="2024-10-17T09:52:46.573" v="2097" actId="478"/>
          <ac:picMkLst>
            <pc:docMk/>
            <pc:sldMk cId="3311663032" sldId="577"/>
            <ac:picMk id="3" creationId="{F0F89D83-8128-721B-7708-B904BB6E5F74}"/>
          </ac:picMkLst>
        </pc:picChg>
        <pc:picChg chg="add mod">
          <ac:chgData name="Christian Perennou" userId="0b2f8c2c-ba41-42f6-955d-1d8f2cf96a74" providerId="ADAL" clId="{BFA6DBF8-9AC8-45C2-BC62-B37545B9D158}" dt="2024-10-17T09:52:58.317" v="2101" actId="1076"/>
          <ac:picMkLst>
            <pc:docMk/>
            <pc:sldMk cId="3311663032" sldId="577"/>
            <ac:picMk id="4" creationId="{2CCD108D-BD57-0FB0-E58D-743F94C655D0}"/>
          </ac:picMkLst>
        </pc:picChg>
        <pc:picChg chg="mod">
          <ac:chgData name="Christian Perennou" userId="0b2f8c2c-ba41-42f6-955d-1d8f2cf96a74" providerId="ADAL" clId="{BFA6DBF8-9AC8-45C2-BC62-B37545B9D158}" dt="2024-10-17T09:53:02.512" v="2102" actId="1076"/>
          <ac:picMkLst>
            <pc:docMk/>
            <pc:sldMk cId="3311663032" sldId="577"/>
            <ac:picMk id="167943" creationId="{00000000-0000-0000-0000-000000000000}"/>
          </ac:picMkLst>
        </pc:picChg>
        <pc:picChg chg="del mod">
          <ac:chgData name="Christian Perennou" userId="0b2f8c2c-ba41-42f6-955d-1d8f2cf96a74" providerId="ADAL" clId="{BFA6DBF8-9AC8-45C2-BC62-B37545B9D158}" dt="2024-10-17T09:51:56.282" v="2095" actId="478"/>
          <ac:picMkLst>
            <pc:docMk/>
            <pc:sldMk cId="3311663032" sldId="577"/>
            <ac:picMk id="167949" creationId="{00000000-0000-0000-0000-000000000000}"/>
          </ac:picMkLst>
        </pc:picChg>
        <pc:picChg chg="mod">
          <ac:chgData name="Christian Perennou" userId="0b2f8c2c-ba41-42f6-955d-1d8f2cf96a74" providerId="ADAL" clId="{BFA6DBF8-9AC8-45C2-BC62-B37545B9D158}" dt="2024-10-17T09:51:08.763" v="2083" actId="1076"/>
          <ac:picMkLst>
            <pc:docMk/>
            <pc:sldMk cId="3311663032" sldId="577"/>
            <ac:picMk id="167951" creationId="{00000000-0000-0000-0000-000000000000}"/>
          </ac:picMkLst>
        </pc:picChg>
      </pc:sldChg>
      <pc:sldChg chg="modSp new mod">
        <pc:chgData name="Christian Perennou" userId="0b2f8c2c-ba41-42f6-955d-1d8f2cf96a74" providerId="ADAL" clId="{BFA6DBF8-9AC8-45C2-BC62-B37545B9D158}" dt="2024-10-17T09:57:20.380" v="2252" actId="6549"/>
        <pc:sldMkLst>
          <pc:docMk/>
          <pc:sldMk cId="3256129270" sldId="578"/>
        </pc:sldMkLst>
        <pc:spChg chg="mod">
          <ac:chgData name="Christian Perennou" userId="0b2f8c2c-ba41-42f6-955d-1d8f2cf96a74" providerId="ADAL" clId="{BFA6DBF8-9AC8-45C2-BC62-B37545B9D158}" dt="2024-10-15T08:06:58.908" v="1844" actId="20577"/>
          <ac:spMkLst>
            <pc:docMk/>
            <pc:sldMk cId="3256129270" sldId="578"/>
            <ac:spMk id="2" creationId="{DC020E59-7F04-773F-CB4D-53B3E6A72F3D}"/>
          </ac:spMkLst>
        </pc:spChg>
        <pc:spChg chg="mod">
          <ac:chgData name="Christian Perennou" userId="0b2f8c2c-ba41-42f6-955d-1d8f2cf96a74" providerId="ADAL" clId="{BFA6DBF8-9AC8-45C2-BC62-B37545B9D158}" dt="2024-10-17T09:57:20.380" v="2252" actId="6549"/>
          <ac:spMkLst>
            <pc:docMk/>
            <pc:sldMk cId="3256129270" sldId="578"/>
            <ac:spMk id="3" creationId="{D04557DF-EB4B-815B-3844-4A5B15A7697A}"/>
          </ac:spMkLst>
        </pc:spChg>
        <pc:spChg chg="mod">
          <ac:chgData name="Christian Perennou" userId="0b2f8c2c-ba41-42f6-955d-1d8f2cf96a74" providerId="ADAL" clId="{BFA6DBF8-9AC8-45C2-BC62-B37545B9D158}" dt="2024-10-14T14:49:52.648" v="1415" actId="27636"/>
          <ac:spMkLst>
            <pc:docMk/>
            <pc:sldMk cId="3256129270" sldId="578"/>
            <ac:spMk id="4" creationId="{E81A8EB5-2BAC-5680-7E10-B9F9373CD1E5}"/>
          </ac:spMkLst>
        </pc:spChg>
      </pc:sldChg>
      <pc:sldChg chg="addSp modSp new mod">
        <pc:chgData name="Christian Perennou" userId="0b2f8c2c-ba41-42f6-955d-1d8f2cf96a74" providerId="ADAL" clId="{BFA6DBF8-9AC8-45C2-BC62-B37545B9D158}" dt="2024-10-15T08:04:13.929" v="1788" actId="20577"/>
        <pc:sldMkLst>
          <pc:docMk/>
          <pc:sldMk cId="402101202" sldId="579"/>
        </pc:sldMkLst>
        <pc:spChg chg="mod">
          <ac:chgData name="Christian Perennou" userId="0b2f8c2c-ba41-42f6-955d-1d8f2cf96a74" providerId="ADAL" clId="{BFA6DBF8-9AC8-45C2-BC62-B37545B9D158}" dt="2024-10-15T08:04:13.929" v="1788" actId="20577"/>
          <ac:spMkLst>
            <pc:docMk/>
            <pc:sldMk cId="402101202" sldId="579"/>
            <ac:spMk id="2" creationId="{991B2EC8-4F4C-EE74-7901-DAD8A904017B}"/>
          </ac:spMkLst>
        </pc:spChg>
        <pc:spChg chg="mod">
          <ac:chgData name="Christian Perennou" userId="0b2f8c2c-ba41-42f6-955d-1d8f2cf96a74" providerId="ADAL" clId="{BFA6DBF8-9AC8-45C2-BC62-B37545B9D158}" dt="2024-10-14T14:49:52.603" v="1414" actId="27636"/>
          <ac:spMkLst>
            <pc:docMk/>
            <pc:sldMk cId="402101202" sldId="579"/>
            <ac:spMk id="4" creationId="{0774373B-6731-792E-2DB2-ACEEAF4D222F}"/>
          </ac:spMkLst>
        </pc:spChg>
        <pc:picChg chg="add mod">
          <ac:chgData name="Christian Perennou" userId="0b2f8c2c-ba41-42f6-955d-1d8f2cf96a74" providerId="ADAL" clId="{BFA6DBF8-9AC8-45C2-BC62-B37545B9D158}" dt="2024-10-14T14:54:11.397" v="1422" actId="14100"/>
          <ac:picMkLst>
            <pc:docMk/>
            <pc:sldMk cId="402101202" sldId="579"/>
            <ac:picMk id="5" creationId="{71D2F0C5-07F0-254E-8E3C-45118EE33171}"/>
          </ac:picMkLst>
        </pc:picChg>
        <pc:picChg chg="add mod">
          <ac:chgData name="Christian Perennou" userId="0b2f8c2c-ba41-42f6-955d-1d8f2cf96a74" providerId="ADAL" clId="{BFA6DBF8-9AC8-45C2-BC62-B37545B9D158}" dt="2024-10-14T14:57:37.771" v="1429" actId="1076"/>
          <ac:picMkLst>
            <pc:docMk/>
            <pc:sldMk cId="402101202" sldId="579"/>
            <ac:picMk id="6" creationId="{4027AE9B-AD34-8D56-42A0-30BA425490CD}"/>
          </ac:picMkLst>
        </pc:picChg>
        <pc:picChg chg="add mod">
          <ac:chgData name="Christian Perennou" userId="0b2f8c2c-ba41-42f6-955d-1d8f2cf96a74" providerId="ADAL" clId="{BFA6DBF8-9AC8-45C2-BC62-B37545B9D158}" dt="2024-10-14T14:54:13.953" v="1424" actId="1076"/>
          <ac:picMkLst>
            <pc:docMk/>
            <pc:sldMk cId="402101202" sldId="579"/>
            <ac:picMk id="7" creationId="{4557EFB5-C39A-30E2-6590-F26752E3C4B2}"/>
          </ac:picMkLst>
        </pc:picChg>
        <pc:picChg chg="add mod">
          <ac:chgData name="Christian Perennou" userId="0b2f8c2c-ba41-42f6-955d-1d8f2cf96a74" providerId="ADAL" clId="{BFA6DBF8-9AC8-45C2-BC62-B37545B9D158}" dt="2024-10-14T14:57:44.201" v="1432" actId="1076"/>
          <ac:picMkLst>
            <pc:docMk/>
            <pc:sldMk cId="402101202" sldId="579"/>
            <ac:picMk id="8" creationId="{0FE71CCF-A26D-B268-43B8-DEB6A837962E}"/>
          </ac:picMkLst>
        </pc:picChg>
      </pc:sldChg>
      <pc:sldChg chg="new del">
        <pc:chgData name="Christian Perennou" userId="0b2f8c2c-ba41-42f6-955d-1d8f2cf96a74" providerId="ADAL" clId="{BFA6DBF8-9AC8-45C2-BC62-B37545B9D158}" dt="2024-10-15T08:10:22.686" v="2051" actId="47"/>
        <pc:sldMkLst>
          <pc:docMk/>
          <pc:sldMk cId="3407454184" sldId="580"/>
        </pc:sldMkLst>
      </pc:sldChg>
      <pc:sldMasterChg chg="delSldLayout">
        <pc:chgData name="Christian Perennou" userId="0b2f8c2c-ba41-42f6-955d-1d8f2cf96a74" providerId="ADAL" clId="{BFA6DBF8-9AC8-45C2-BC62-B37545B9D158}" dt="2024-10-15T08:10:22.686" v="2051" actId="47"/>
        <pc:sldMasterMkLst>
          <pc:docMk/>
          <pc:sldMasterMk cId="0" sldId="2147483648"/>
        </pc:sldMasterMkLst>
        <pc:sldLayoutChg chg="del">
          <pc:chgData name="Christian Perennou" userId="0b2f8c2c-ba41-42f6-955d-1d8f2cf96a74" providerId="ADAL" clId="{BFA6DBF8-9AC8-45C2-BC62-B37545B9D158}" dt="2024-10-09T13:18:46.779" v="0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Christian Perennou" userId="0b2f8c2c-ba41-42f6-955d-1d8f2cf96a74" providerId="ADAL" clId="{BFA6DBF8-9AC8-45C2-BC62-B37545B9D158}" dt="2024-10-09T13:18:52.935" v="2" actId="47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Christian Perennou" userId="0b2f8c2c-ba41-42f6-955d-1d8f2cf96a74" providerId="ADAL" clId="{BFA6DBF8-9AC8-45C2-BC62-B37545B9D158}" dt="2024-10-09T13:18:50.761" v="1" actId="47"/>
          <pc:sldLayoutMkLst>
            <pc:docMk/>
            <pc:sldMasterMk cId="0" sldId="2147483648"/>
            <pc:sldLayoutMk cId="3658387328" sldId="2147483672"/>
          </pc:sldLayoutMkLst>
        </pc:sldLayoutChg>
        <pc:sldLayoutChg chg="del">
          <pc:chgData name="Christian Perennou" userId="0b2f8c2c-ba41-42f6-955d-1d8f2cf96a74" providerId="ADAL" clId="{BFA6DBF8-9AC8-45C2-BC62-B37545B9D158}" dt="2024-10-15T08:10:22.686" v="2051" actId="47"/>
          <pc:sldLayoutMkLst>
            <pc:docMk/>
            <pc:sldMasterMk cId="0" sldId="2147483648"/>
            <pc:sldLayoutMk cId="3446077227" sldId="2147483673"/>
          </pc:sldLayoutMkLst>
        </pc:sldLayoutChg>
        <pc:sldLayoutChg chg="del">
          <pc:chgData name="Christian Perennou" userId="0b2f8c2c-ba41-42f6-955d-1d8f2cf96a74" providerId="ADAL" clId="{BFA6DBF8-9AC8-45C2-BC62-B37545B9D158}" dt="2024-10-15T08:10:22.686" v="2051" actId="47"/>
          <pc:sldLayoutMkLst>
            <pc:docMk/>
            <pc:sldMasterMk cId="0" sldId="2147483648"/>
            <pc:sldLayoutMk cId="2274865926" sldId="2147483675"/>
          </pc:sldLayoutMkLst>
        </pc:sldLayoutChg>
        <pc:sldLayoutChg chg="del">
          <pc:chgData name="Christian Perennou" userId="0b2f8c2c-ba41-42f6-955d-1d8f2cf96a74" providerId="ADAL" clId="{BFA6DBF8-9AC8-45C2-BC62-B37545B9D158}" dt="2024-10-14T14:31:54.904" v="1279" actId="47"/>
          <pc:sldLayoutMkLst>
            <pc:docMk/>
            <pc:sldMasterMk cId="0" sldId="2147483648"/>
            <pc:sldLayoutMk cId="664122528" sldId="2147483676"/>
          </pc:sldLayoutMkLst>
        </pc:sldLayoutChg>
        <pc:sldLayoutChg chg="del">
          <pc:chgData name="Christian Perennou" userId="0b2f8c2c-ba41-42f6-955d-1d8f2cf96a74" providerId="ADAL" clId="{BFA6DBF8-9AC8-45C2-BC62-B37545B9D158}" dt="2024-10-14T14:37:25.259" v="1329" actId="2696"/>
          <pc:sldLayoutMkLst>
            <pc:docMk/>
            <pc:sldMasterMk cId="0" sldId="2147483648"/>
            <pc:sldLayoutMk cId="2649919774" sldId="2147483676"/>
          </pc:sldLayoutMkLst>
        </pc:sldLayoutChg>
        <pc:sldLayoutChg chg="del">
          <pc:chgData name="Christian Perennou" userId="0b2f8c2c-ba41-42f6-955d-1d8f2cf96a74" providerId="ADAL" clId="{BFA6DBF8-9AC8-45C2-BC62-B37545B9D158}" dt="2024-10-14T14:37:01.022" v="1328" actId="47"/>
          <pc:sldLayoutMkLst>
            <pc:docMk/>
            <pc:sldMasterMk cId="0" sldId="2147483648"/>
            <pc:sldLayoutMk cId="4208323428" sldId="2147483677"/>
          </pc:sldLayoutMkLst>
        </pc:sldLayoutChg>
        <pc:sldLayoutChg chg="del">
          <pc:chgData name="Christian Perennou" userId="0b2f8c2c-ba41-42f6-955d-1d8f2cf96a74" providerId="ADAL" clId="{BFA6DBF8-9AC8-45C2-BC62-B37545B9D158}" dt="2024-10-14T14:37:01.022" v="1328" actId="47"/>
          <pc:sldLayoutMkLst>
            <pc:docMk/>
            <pc:sldMasterMk cId="0" sldId="2147483648"/>
            <pc:sldLayoutMk cId="3586238978" sldId="214748367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 - Exemple 1">
  <p:cSld name="Section 1 - Exemple 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3"/>
          <p:cNvSpPr txBox="1">
            <a:spLocks noGrp="1"/>
          </p:cNvSpPr>
          <p:nvPr>
            <p:ph type="ctrTitle"/>
          </p:nvPr>
        </p:nvSpPr>
        <p:spPr>
          <a:xfrm>
            <a:off x="500737" y="1"/>
            <a:ext cx="9405263" cy="4046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3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41" name="Google Shape;41;p4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44"/>
            <a:ext cx="500737" cy="40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5 - Exemple 1">
  <p:cSld name="Section 5 - Exemple 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3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53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53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46ACAC"/>
              </a:buClr>
              <a:buSzPts val="1800"/>
              <a:buNone/>
              <a:defRPr sz="1800" b="1" cap="none">
                <a:solidFill>
                  <a:srgbClr val="46ACAC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90" name="Google Shape;90;p53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5 - Exemple 2">
  <p:cSld name="Section 5 - Exemple 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4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94" name="Google Shape;94;p54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54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5"/>
          <p:cNvSpPr>
            <a:spLocks noGrp="1"/>
          </p:cNvSpPr>
          <p:nvPr>
            <p:ph type="pic" idx="2"/>
          </p:nvPr>
        </p:nvSpPr>
        <p:spPr>
          <a:xfrm>
            <a:off x="0" y="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55"/>
          <p:cNvSpPr>
            <a:spLocks noGrp="1"/>
          </p:cNvSpPr>
          <p:nvPr>
            <p:ph type="pic" idx="3"/>
          </p:nvPr>
        </p:nvSpPr>
        <p:spPr>
          <a:xfrm>
            <a:off x="4953000" y="3459543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55"/>
          <p:cNvSpPr txBox="1">
            <a:spLocks noGrp="1"/>
          </p:cNvSpPr>
          <p:nvPr>
            <p:ph type="body" idx="1"/>
          </p:nvPr>
        </p:nvSpPr>
        <p:spPr>
          <a:xfrm>
            <a:off x="4953000" y="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55"/>
          <p:cNvSpPr txBox="1">
            <a:spLocks noGrp="1"/>
          </p:cNvSpPr>
          <p:nvPr>
            <p:ph type="body" idx="4"/>
          </p:nvPr>
        </p:nvSpPr>
        <p:spPr>
          <a:xfrm>
            <a:off x="2917" y="342900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ème de couverture">
  <p:cSld name="4ème de couvertur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7388" y="897589"/>
            <a:ext cx="8151223" cy="3340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3" name="Google Shape;103;p56"/>
          <p:cNvGrpSpPr/>
          <p:nvPr/>
        </p:nvGrpSpPr>
        <p:grpSpPr>
          <a:xfrm>
            <a:off x="704528" y="5494589"/>
            <a:ext cx="2019116" cy="769441"/>
            <a:chOff x="877388" y="5493813"/>
            <a:chExt cx="2019116" cy="769441"/>
          </a:xfrm>
        </p:grpSpPr>
        <p:sp>
          <p:nvSpPr>
            <p:cNvPr id="104" name="Google Shape;104;p56"/>
            <p:cNvSpPr txBox="1"/>
            <p:nvPr/>
          </p:nvSpPr>
          <p:spPr>
            <a:xfrm>
              <a:off x="877388" y="5493813"/>
              <a:ext cx="2019116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Rejoignez-nous</a:t>
              </a:r>
              <a:endParaRPr/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>
                <a:solidFill>
                  <a:srgbClr val="68BCB7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www.tourduvalat.org</a:t>
              </a:r>
              <a:endParaRPr sz="11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5" name="Google Shape;105;p56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63471" y="5759960"/>
              <a:ext cx="846950" cy="23714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6" name="Google Shape;106;p56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0090" y="4848757"/>
            <a:ext cx="2768521" cy="1291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sposition personnalisée">
  <p:cSld name="1_Disposition personnalisée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7"/>
          <p:cNvSpPr>
            <a:spLocks noGrp="1"/>
          </p:cNvSpPr>
          <p:nvPr>
            <p:ph type="pic" idx="2"/>
          </p:nvPr>
        </p:nvSpPr>
        <p:spPr>
          <a:xfrm>
            <a:off x="4953000" y="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57"/>
          <p:cNvSpPr>
            <a:spLocks noGrp="1"/>
          </p:cNvSpPr>
          <p:nvPr>
            <p:ph type="pic" idx="3"/>
          </p:nvPr>
        </p:nvSpPr>
        <p:spPr>
          <a:xfrm>
            <a:off x="0" y="3429000"/>
            <a:ext cx="4953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57"/>
          <p:cNvSpPr txBox="1">
            <a:spLocks noGrp="1"/>
          </p:cNvSpPr>
          <p:nvPr>
            <p:ph type="body" idx="1"/>
          </p:nvPr>
        </p:nvSpPr>
        <p:spPr>
          <a:xfrm>
            <a:off x="4096" y="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57"/>
          <p:cNvSpPr txBox="1">
            <a:spLocks noGrp="1"/>
          </p:cNvSpPr>
          <p:nvPr>
            <p:ph type="body" idx="4"/>
          </p:nvPr>
        </p:nvSpPr>
        <p:spPr>
          <a:xfrm>
            <a:off x="4945071" y="3429000"/>
            <a:ext cx="4953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1 - Exemple 2">
  <p:cSld name="1_Section 1 - Exemple 2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8"/>
          <p:cNvSpPr txBox="1">
            <a:spLocks noGrp="1"/>
          </p:cNvSpPr>
          <p:nvPr>
            <p:ph type="ctrTitle"/>
          </p:nvPr>
        </p:nvSpPr>
        <p:spPr>
          <a:xfrm>
            <a:off x="500737" y="1"/>
            <a:ext cx="9405263" cy="404664"/>
          </a:xfrm>
          <a:prstGeom prst="rect">
            <a:avLst/>
          </a:prstGeom>
          <a:solidFill>
            <a:srgbClr val="9FD9D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8"/>
          <p:cNvSpPr txBox="1">
            <a:spLocks noGrp="1"/>
          </p:cNvSpPr>
          <p:nvPr>
            <p:ph type="subTitle" idx="1"/>
          </p:nvPr>
        </p:nvSpPr>
        <p:spPr>
          <a:xfrm>
            <a:off x="0" y="421797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15" name="Google Shape;115;p5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44"/>
            <a:ext cx="500737" cy="40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8"/>
          <p:cNvSpPr>
            <a:spLocks noGrp="1"/>
          </p:cNvSpPr>
          <p:nvPr>
            <p:ph type="pic" idx="2"/>
          </p:nvPr>
        </p:nvSpPr>
        <p:spPr>
          <a:xfrm>
            <a:off x="4946977" y="40466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2 - Exemple 2">
  <p:cSld name="1_Section 2 - Exemple 2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9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90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59"/>
          <p:cNvSpPr txBox="1">
            <a:spLocks noGrp="1"/>
          </p:cNvSpPr>
          <p:nvPr>
            <p:ph type="subTitle" idx="1"/>
          </p:nvPr>
        </p:nvSpPr>
        <p:spPr>
          <a:xfrm>
            <a:off x="-15209" y="427584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20" name="Google Shape;120;p5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59"/>
          <p:cNvSpPr>
            <a:spLocks noGrp="1"/>
          </p:cNvSpPr>
          <p:nvPr>
            <p:ph type="pic" idx="2"/>
          </p:nvPr>
        </p:nvSpPr>
        <p:spPr>
          <a:xfrm>
            <a:off x="4978361" y="404664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3 - Exemple 2">
  <p:cSld name="Section 3 - Exemple 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0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60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25" name="Google Shape;125;p6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60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4 - Exemple 2">
  <p:cSld name="1_Section 4 - Exemple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1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61"/>
          <p:cNvSpPr txBox="1">
            <a:spLocks noGrp="1"/>
          </p:cNvSpPr>
          <p:nvPr>
            <p:ph type="subTitle" idx="1"/>
          </p:nvPr>
        </p:nvSpPr>
        <p:spPr>
          <a:xfrm>
            <a:off x="-4861" y="404435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30" name="Google Shape;130;p6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1"/>
          <p:cNvSpPr>
            <a:spLocks noGrp="1"/>
          </p:cNvSpPr>
          <p:nvPr>
            <p:ph type="pic" idx="2"/>
          </p:nvPr>
        </p:nvSpPr>
        <p:spPr>
          <a:xfrm>
            <a:off x="495300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5 - Exemple 2">
  <p:cSld name="1_Section 5 - Exemple 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2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6" cy="40466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62"/>
          <p:cNvSpPr txBox="1">
            <a:spLocks noGrp="1"/>
          </p:cNvSpPr>
          <p:nvPr>
            <p:ph type="subTitle" idx="1"/>
          </p:nvPr>
        </p:nvSpPr>
        <p:spPr>
          <a:xfrm>
            <a:off x="0" y="404664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135" name="Google Shape;135;p6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62"/>
          <p:cNvSpPr>
            <a:spLocks noGrp="1"/>
          </p:cNvSpPr>
          <p:nvPr>
            <p:ph type="pic" idx="2"/>
          </p:nvPr>
        </p:nvSpPr>
        <p:spPr>
          <a:xfrm>
            <a:off x="4953000" y="404664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 - Exemple 1">
  <p:cSld name="Section 2 - Exemple 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5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89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5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45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48" name="Google Shape;48;p45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33" y="0"/>
            <a:ext cx="547682" cy="44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45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ère d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0" y="5373216"/>
            <a:ext cx="7041232" cy="1484784"/>
          </a:xfrm>
        </p:spPr>
        <p:txBody>
          <a:bodyPr>
            <a:normAutofit/>
          </a:bodyPr>
          <a:lstStyle>
            <a:lvl1pPr>
              <a:defRPr sz="6000" cap="small" baseline="0">
                <a:solidFill>
                  <a:schemeClr val="tx2"/>
                </a:solidFill>
                <a:latin typeface="Biko" pitchFamily="50" charset="0"/>
              </a:defRPr>
            </a:lvl1pPr>
          </a:lstStyle>
          <a:p>
            <a:r>
              <a:rPr lang="fr-FR" dirty="0"/>
              <a:t>TOUR DU VALAT</a:t>
            </a:r>
          </a:p>
        </p:txBody>
      </p:sp>
      <p:grpSp>
        <p:nvGrpSpPr>
          <p:cNvPr id="4" name="Groupe 3"/>
          <p:cNvGrpSpPr/>
          <p:nvPr userDrawn="1"/>
        </p:nvGrpSpPr>
        <p:grpSpPr>
          <a:xfrm>
            <a:off x="2144" y="-7905"/>
            <a:ext cx="9903856" cy="5215525"/>
            <a:chOff x="186495" y="590860"/>
            <a:chExt cx="8576191" cy="496008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66917" y="597129"/>
              <a:ext cx="6787411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1034149" y="597129"/>
              <a:ext cx="43276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01382" y="598378"/>
              <a:ext cx="432767" cy="495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86495" y="597129"/>
              <a:ext cx="414887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8254327" y="590860"/>
              <a:ext cx="179736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8581553" y="590860"/>
              <a:ext cx="181133" cy="4960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34064" y="597129"/>
              <a:ext cx="147489" cy="495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316" y="5459529"/>
            <a:ext cx="2522511" cy="121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82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909CF2-8D2F-48A2-F0B9-07F21136F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E0471A-E5A5-7E9B-B34A-A3491F4E20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278CE6-F1E5-4F7C-E89B-4B10FFD3B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67C9A-C4F9-4585-9682-70CC19C344A5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7025E2-0B83-7BE1-8F75-CDCEDB63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7AD36D-1BCD-F734-309A-95499BF6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F6E0F-C171-40DA-AC93-A3E02852ECB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008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8880-288D-564C-A218-5DA4E5EC46C2}" type="datetimeFigureOut">
              <a:rPr lang="fr-FR" smtClean="0"/>
              <a:pPr/>
              <a:t>17/07/2025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7AF3D-5D2F-0F47-9D55-686D649F4116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16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 - Exemple 2">
  <p:cSld name="Section 2 - Exemple 2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6"/>
          <p:cNvSpPr txBox="1">
            <a:spLocks noGrp="1"/>
          </p:cNvSpPr>
          <p:nvPr>
            <p:ph type="ctrTitle"/>
          </p:nvPr>
        </p:nvSpPr>
        <p:spPr>
          <a:xfrm>
            <a:off x="501910" y="1"/>
            <a:ext cx="9404090" cy="404664"/>
          </a:xfrm>
          <a:prstGeom prst="rect">
            <a:avLst/>
          </a:prstGeom>
          <a:solidFill>
            <a:srgbClr val="7CCECF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6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53" name="Google Shape;53;p4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1910" cy="40466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6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3 - Exemple 2">
  <p:cSld name="1_Section 3 - Exemple 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7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5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7"/>
          <p:cNvSpPr txBox="1">
            <a:spLocks noGrp="1"/>
          </p:cNvSpPr>
          <p:nvPr>
            <p:ph type="subTitle" idx="1"/>
          </p:nvPr>
        </p:nvSpPr>
        <p:spPr>
          <a:xfrm>
            <a:off x="0" y="421797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58" name="Google Shape;58;p47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47"/>
          <p:cNvSpPr>
            <a:spLocks noGrp="1"/>
          </p:cNvSpPr>
          <p:nvPr>
            <p:ph type="pic" idx="2"/>
          </p:nvPr>
        </p:nvSpPr>
        <p:spPr>
          <a:xfrm>
            <a:off x="4953000" y="394031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3 - Exemple 1">
  <p:cSld name="Section 3 - Exemple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8"/>
          <p:cNvSpPr txBox="1">
            <a:spLocks noGrp="1"/>
          </p:cNvSpPr>
          <p:nvPr>
            <p:ph type="ctrTitle"/>
          </p:nvPr>
        </p:nvSpPr>
        <p:spPr>
          <a:xfrm>
            <a:off x="404664" y="1"/>
            <a:ext cx="9501337" cy="404664"/>
          </a:xfrm>
          <a:prstGeom prst="rect">
            <a:avLst/>
          </a:prstGeom>
          <a:solidFill>
            <a:srgbClr val="306A8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8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48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46ACAC"/>
              </a:buClr>
              <a:buSzPts val="1800"/>
              <a:buNone/>
              <a:defRPr sz="1800" b="1" cap="none">
                <a:solidFill>
                  <a:srgbClr val="46ACAC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64" name="Google Shape;64;p4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4664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1ère de couverture">
  <p:cSld name="1_1ère de couvertur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9"/>
          <p:cNvSpPr txBox="1">
            <a:spLocks noGrp="1"/>
          </p:cNvSpPr>
          <p:nvPr>
            <p:ph type="title"/>
          </p:nvPr>
        </p:nvSpPr>
        <p:spPr>
          <a:xfrm>
            <a:off x="0" y="4725144"/>
            <a:ext cx="6609184" cy="2132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 cap="small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7" name="Google Shape;67;p49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5208" y="5157192"/>
            <a:ext cx="2768521" cy="129166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49"/>
          <p:cNvSpPr>
            <a:spLocks noGrp="1"/>
          </p:cNvSpPr>
          <p:nvPr>
            <p:ph type="pic" idx="2"/>
          </p:nvPr>
        </p:nvSpPr>
        <p:spPr>
          <a:xfrm>
            <a:off x="-10105" y="0"/>
            <a:ext cx="9906000" cy="1556792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49"/>
          <p:cNvSpPr>
            <a:spLocks noGrp="1"/>
          </p:cNvSpPr>
          <p:nvPr>
            <p:ph type="pic" idx="3"/>
          </p:nvPr>
        </p:nvSpPr>
        <p:spPr>
          <a:xfrm>
            <a:off x="0" y="1556792"/>
            <a:ext cx="9906000" cy="1556792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49"/>
          <p:cNvSpPr>
            <a:spLocks noGrp="1"/>
          </p:cNvSpPr>
          <p:nvPr>
            <p:ph type="pic" idx="4"/>
          </p:nvPr>
        </p:nvSpPr>
        <p:spPr>
          <a:xfrm>
            <a:off x="0" y="3140968"/>
            <a:ext cx="9906000" cy="155679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1ère de couverture">
  <p:cSld name="2_1ère de couvertur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0"/>
          <p:cNvSpPr txBox="1">
            <a:spLocks noGrp="1"/>
          </p:cNvSpPr>
          <p:nvPr>
            <p:ph type="title"/>
          </p:nvPr>
        </p:nvSpPr>
        <p:spPr>
          <a:xfrm>
            <a:off x="3282424" y="16666"/>
            <a:ext cx="6609184" cy="2132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 cap="small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3" name="Google Shape;73;p5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480" y="332656"/>
            <a:ext cx="2768521" cy="129166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50"/>
          <p:cNvSpPr>
            <a:spLocks noGrp="1"/>
          </p:cNvSpPr>
          <p:nvPr>
            <p:ph type="pic" idx="2"/>
          </p:nvPr>
        </p:nvSpPr>
        <p:spPr>
          <a:xfrm>
            <a:off x="0" y="2132856"/>
            <a:ext cx="9906000" cy="3456384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50"/>
          <p:cNvSpPr txBox="1">
            <a:spLocks noGrp="1"/>
          </p:cNvSpPr>
          <p:nvPr>
            <p:ph type="body" idx="1"/>
          </p:nvPr>
        </p:nvSpPr>
        <p:spPr>
          <a:xfrm>
            <a:off x="0" y="5589588"/>
            <a:ext cx="9906000" cy="126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4 - Exemple 1">
  <p:cSld name="Section 4 - Exemple 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1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51"/>
          <p:cNvSpPr txBox="1">
            <a:spLocks noGrp="1"/>
          </p:cNvSpPr>
          <p:nvPr>
            <p:ph type="subTitle" idx="1"/>
          </p:nvPr>
        </p:nvSpPr>
        <p:spPr>
          <a:xfrm>
            <a:off x="416496" y="1124744"/>
            <a:ext cx="9073008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51"/>
          <p:cNvSpPr txBox="1">
            <a:spLocks noGrp="1"/>
          </p:cNvSpPr>
          <p:nvPr>
            <p:ph type="body" idx="2"/>
          </p:nvPr>
        </p:nvSpPr>
        <p:spPr>
          <a:xfrm>
            <a:off x="0" y="446949"/>
            <a:ext cx="9906000" cy="38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pic>
        <p:nvPicPr>
          <p:cNvPr id="80" name="Google Shape;80;p5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4 - Exemple 2">
  <p:cSld name="Section 4 - Exemple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2"/>
          <p:cNvSpPr txBox="1">
            <a:spLocks noGrp="1"/>
          </p:cNvSpPr>
          <p:nvPr>
            <p:ph type="ctrTitle"/>
          </p:nvPr>
        </p:nvSpPr>
        <p:spPr>
          <a:xfrm>
            <a:off x="501908" y="1"/>
            <a:ext cx="9404092" cy="404664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52"/>
          <p:cNvSpPr txBox="1">
            <a:spLocks noGrp="1"/>
          </p:cNvSpPr>
          <p:nvPr>
            <p:ph type="subTitle" idx="1"/>
          </p:nvPr>
        </p:nvSpPr>
        <p:spPr>
          <a:xfrm>
            <a:off x="4953000" y="421796"/>
            <a:ext cx="4961992" cy="6436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None/>
              <a:defRPr sz="1800">
                <a:solidFill>
                  <a:srgbClr val="929292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None/>
              <a:defRPr>
                <a:solidFill>
                  <a:srgbClr val="929292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None/>
              <a:defRPr>
                <a:solidFill>
                  <a:srgbClr val="929292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None/>
              <a:defRPr>
                <a:solidFill>
                  <a:srgbClr val="929292"/>
                </a:solidFill>
              </a:defRPr>
            </a:lvl9pPr>
          </a:lstStyle>
          <a:p>
            <a:endParaRPr/>
          </a:p>
        </p:txBody>
      </p:sp>
      <p:pic>
        <p:nvPicPr>
          <p:cNvPr id="84" name="Google Shape;84;p5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01909" cy="40466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52"/>
          <p:cNvSpPr>
            <a:spLocks noGrp="1"/>
          </p:cNvSpPr>
          <p:nvPr>
            <p:ph type="pic" idx="2"/>
          </p:nvPr>
        </p:nvSpPr>
        <p:spPr>
          <a:xfrm>
            <a:off x="0" y="404813"/>
            <a:ext cx="4953000" cy="64531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9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9"/>
          <p:cNvSpPr txBox="1"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68" r:id="rId16"/>
    <p:sldLayoutId id="2147483669" r:id="rId17"/>
    <p:sldLayoutId id="2147483670" r:id="rId18"/>
    <p:sldLayoutId id="2147483671" r:id="rId19"/>
    <p:sldLayoutId id="2147483672" r:id="rId20"/>
    <p:sldLayoutId id="2147483674" r:id="rId21"/>
    <p:sldLayoutId id="2147483676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5229200"/>
            <a:ext cx="7041232" cy="1628800"/>
          </a:xfrm>
        </p:spPr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TOUR DU VALAT</a:t>
            </a:r>
          </a:p>
        </p:txBody>
      </p:sp>
    </p:spTree>
    <p:extLst>
      <p:ext uri="{BB962C8B-B14F-4D97-AF65-F5344CB8AC3E}">
        <p14:creationId xmlns:p14="http://schemas.microsoft.com/office/powerpoint/2010/main" val="2580566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57466D-1579-6E2A-1E0C-7DED59ADF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8D2A6DD-3CE3-02E6-BF45-FA245E48A8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47C3F5E-65FB-50F3-982E-527BA0BCAD0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PNRC + SMGG + R </a:t>
            </a:r>
            <a:r>
              <a:rPr lang="fr-FR" dirty="0" err="1"/>
              <a:t>Biosph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F94C76-C5E8-ABFA-F8CF-75DF76EB05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86" y="921428"/>
            <a:ext cx="8478814" cy="593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90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36ABE4-0A3D-53E3-CF46-129B671E5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DAE4675-F00B-DF1E-9A7C-A8BB7B4FDA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4F7E9E7-641E-1FFC-000E-D330CB706B5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7A629EC-C6FF-3B09-00E6-F2D1601E2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49322"/>
            <a:ext cx="8797438" cy="520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43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396A21-206A-1B92-C299-ECF68D8429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Strongly</a:t>
            </a:r>
            <a:r>
              <a:rPr lang="fr-FR" dirty="0"/>
              <a:t> </a:t>
            </a:r>
            <a:r>
              <a:rPr lang="fr-FR" dirty="0" err="1"/>
              <a:t>protected</a:t>
            </a:r>
            <a:r>
              <a:rPr lang="fr-FR" dirty="0"/>
              <a:t> areas in the Camargue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4A9EE78-9C2B-D37D-7265-4433CBD8B8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C04C9F9-EB98-36B5-E8AE-C02EDD3C2DB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C255D4B-5CF2-EA4E-155F-6CEB01564B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16" y="446949"/>
            <a:ext cx="9234188" cy="646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5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7B72F7-0069-4011-F6B0-58377B0C77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A3041A7-EB40-65AA-B488-9983DD7D43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DCC15B-DE87-BBDB-EE2D-54C1E8EA205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32741D-076E-B586-1421-307BD9555C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737" y="476672"/>
            <a:ext cx="8755805" cy="613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43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C303BD-77F4-6F20-DB4F-FFB569A10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499593-2D2C-EA77-492D-917A4630B35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/>
              <a:t>Remain</a:t>
            </a:r>
            <a:r>
              <a:rPr lang="fr-FR" dirty="0"/>
              <a:t>: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9B23B5D-A691-864B-3991-EC5B57E244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737" y="476672"/>
            <a:ext cx="8755805" cy="6130512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EB28E2A1-DA12-4AD3-BF38-76F3F64498B8}"/>
              </a:ext>
            </a:extLst>
          </p:cNvPr>
          <p:cNvSpPr/>
          <p:nvPr/>
        </p:nvSpPr>
        <p:spPr>
          <a:xfrm>
            <a:off x="6592912" y="3243082"/>
            <a:ext cx="511273" cy="470789"/>
          </a:xfrm>
          <a:prstGeom prst="ellipse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D4246A8-9F01-3354-C856-AA1AF05BFC0D}"/>
              </a:ext>
            </a:extLst>
          </p:cNvPr>
          <p:cNvSpPr/>
          <p:nvPr/>
        </p:nvSpPr>
        <p:spPr>
          <a:xfrm rot="2338678">
            <a:off x="6837248" y="3286950"/>
            <a:ext cx="1338776" cy="50995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ADBDF3D-92CC-0833-352F-3897FD398D59}"/>
              </a:ext>
            </a:extLst>
          </p:cNvPr>
          <p:cNvSpPr/>
          <p:nvPr/>
        </p:nvSpPr>
        <p:spPr>
          <a:xfrm rot="6801486">
            <a:off x="5843676" y="3463223"/>
            <a:ext cx="1338776" cy="8253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5CCFE92-5DCB-A239-BC31-74EC7716CC9B}"/>
              </a:ext>
            </a:extLst>
          </p:cNvPr>
          <p:cNvSpPr txBox="1">
            <a:spLocks/>
          </p:cNvSpPr>
          <p:nvPr/>
        </p:nvSpPr>
        <p:spPr>
          <a:xfrm>
            <a:off x="2231004" y="1204902"/>
            <a:ext cx="1806199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FF0000"/>
                </a:solidFill>
              </a:rPr>
              <a:t>Tour du Valat RNR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7A59119F-E70F-7346-2457-6BA62FEBA97C}"/>
              </a:ext>
            </a:extLst>
          </p:cNvPr>
          <p:cNvSpPr txBox="1">
            <a:spLocks/>
          </p:cNvSpPr>
          <p:nvPr/>
        </p:nvSpPr>
        <p:spPr>
          <a:xfrm>
            <a:off x="6513064" y="1204902"/>
            <a:ext cx="1955687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CC6600"/>
                </a:solidFill>
              </a:rPr>
              <a:t>Verdier Marsh</a:t>
            </a:r>
          </a:p>
        </p:txBody>
      </p:sp>
      <p:sp>
        <p:nvSpPr>
          <p:cNvPr id="15" name="Sous-titre 2">
            <a:extLst>
              <a:ext uri="{FF2B5EF4-FFF2-40B4-BE49-F238E27FC236}">
                <a16:creationId xmlns:a16="http://schemas.microsoft.com/office/drawing/2014/main" id="{3CEB43EF-ABE5-6471-E758-5302984F3B69}"/>
              </a:ext>
            </a:extLst>
          </p:cNvPr>
          <p:cNvSpPr txBox="1">
            <a:spLocks/>
          </p:cNvSpPr>
          <p:nvPr/>
        </p:nvSpPr>
        <p:spPr>
          <a:xfrm>
            <a:off x="4732441" y="6100462"/>
            <a:ext cx="3291840" cy="526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 err="1">
                <a:solidFill>
                  <a:srgbClr val="00B050"/>
                </a:solidFill>
              </a:rPr>
              <a:t>Vigueirat</a:t>
            </a:r>
            <a:r>
              <a:rPr lang="fr-FR" sz="2000" b="1" dirty="0">
                <a:solidFill>
                  <a:srgbClr val="00B050"/>
                </a:solidFill>
              </a:rPr>
              <a:t> </a:t>
            </a:r>
            <a:r>
              <a:rPr lang="fr-FR" sz="2000" b="1" dirty="0" err="1">
                <a:solidFill>
                  <a:srgbClr val="00B050"/>
                </a:solidFill>
              </a:rPr>
              <a:t>Marshes</a:t>
            </a:r>
            <a:r>
              <a:rPr lang="fr-FR" sz="2000" b="1" dirty="0">
                <a:solidFill>
                  <a:srgbClr val="00B050"/>
                </a:solidFill>
              </a:rPr>
              <a:t> (NNR)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E62DA0AD-91BD-0F8B-BC0E-27AA2F4F3EBB}"/>
              </a:ext>
            </a:extLst>
          </p:cNvPr>
          <p:cNvCxnSpPr/>
          <p:nvPr/>
        </p:nvCxnSpPr>
        <p:spPr>
          <a:xfrm flipV="1">
            <a:off x="6963508" y="3943688"/>
            <a:ext cx="647114" cy="219053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566DA250-49F7-02D1-382E-776E66CD1419}"/>
              </a:ext>
            </a:extLst>
          </p:cNvPr>
          <p:cNvCxnSpPr>
            <a:cxnSpLocks/>
          </p:cNvCxnSpPr>
          <p:nvPr/>
        </p:nvCxnSpPr>
        <p:spPr>
          <a:xfrm flipH="1">
            <a:off x="6848548" y="1599446"/>
            <a:ext cx="224432" cy="1579418"/>
          </a:xfrm>
          <a:prstGeom prst="straightConnector1">
            <a:avLst/>
          </a:prstGeom>
          <a:ln w="38100">
            <a:solidFill>
              <a:srgbClr val="CC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BEFF749-18F1-9157-FD52-F146A2D83100}"/>
              </a:ext>
            </a:extLst>
          </p:cNvPr>
          <p:cNvCxnSpPr>
            <a:cxnSpLocks/>
          </p:cNvCxnSpPr>
          <p:nvPr/>
        </p:nvCxnSpPr>
        <p:spPr>
          <a:xfrm>
            <a:off x="4037203" y="1599446"/>
            <a:ext cx="2294450" cy="16436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C2E6C488-8DEC-745A-D82C-82AB21FD0711}"/>
              </a:ext>
            </a:extLst>
          </p:cNvPr>
          <p:cNvCxnSpPr>
            <a:cxnSpLocks/>
          </p:cNvCxnSpPr>
          <p:nvPr/>
        </p:nvCxnSpPr>
        <p:spPr>
          <a:xfrm>
            <a:off x="3134103" y="5258554"/>
            <a:ext cx="2030941" cy="14043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ous-titre 25">
            <a:extLst>
              <a:ext uri="{FF2B5EF4-FFF2-40B4-BE49-F238E27FC236}">
                <a16:creationId xmlns:a16="http://schemas.microsoft.com/office/drawing/2014/main" id="{B6D69181-4368-1B75-EA2C-B4617FB595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8672539">
            <a:off x="5132172" y="4591303"/>
            <a:ext cx="1705703" cy="11957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8" name="Sous-titre 2">
            <a:extLst>
              <a:ext uri="{FF2B5EF4-FFF2-40B4-BE49-F238E27FC236}">
                <a16:creationId xmlns:a16="http://schemas.microsoft.com/office/drawing/2014/main" id="{36EADA56-A1A8-DEA6-0F54-8620EA9D4004}"/>
              </a:ext>
            </a:extLst>
          </p:cNvPr>
          <p:cNvSpPr txBox="1">
            <a:spLocks/>
          </p:cNvSpPr>
          <p:nvPr/>
        </p:nvSpPr>
        <p:spPr>
          <a:xfrm>
            <a:off x="1654228" y="4798236"/>
            <a:ext cx="1806199" cy="619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2929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929292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2929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29292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sz="2000" b="1" dirty="0">
                <a:solidFill>
                  <a:srgbClr val="0070C0"/>
                </a:solidFill>
              </a:rPr>
              <a:t>Former salinas (EMSC)</a:t>
            </a:r>
          </a:p>
        </p:txBody>
      </p:sp>
    </p:spTree>
    <p:extLst>
      <p:ext uri="{BB962C8B-B14F-4D97-AF65-F5344CB8AC3E}">
        <p14:creationId xmlns:p14="http://schemas.microsoft.com/office/powerpoint/2010/main" val="2185784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20E59-7F04-773F-CB4D-53B3E6A72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…but not </a:t>
            </a:r>
            <a:r>
              <a:rPr lang="fr-FR" dirty="0" err="1"/>
              <a:t>fully</a:t>
            </a:r>
            <a:r>
              <a:rPr lang="fr-FR" dirty="0"/>
              <a:t> </a:t>
            </a:r>
            <a:r>
              <a:rPr lang="fr-FR" dirty="0" err="1"/>
              <a:t>protected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04557DF-EB4B-815B-3844-4A5B15A76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6374" y="1359635"/>
            <a:ext cx="7633252" cy="4604937"/>
          </a:xfrm>
        </p:spPr>
        <p:txBody>
          <a:bodyPr>
            <a:normAutofit lnSpcReduction="10000"/>
          </a:bodyPr>
          <a:lstStyle/>
          <a:p>
            <a:r>
              <a:rPr lang="fr-FR" b="1" dirty="0"/>
              <a:t>« Strong » protection </a:t>
            </a:r>
            <a:r>
              <a:rPr lang="fr-FR" b="1" dirty="0" err="1"/>
              <a:t>measures</a:t>
            </a:r>
            <a:r>
              <a:rPr lang="fr-FR" b="1" dirty="0"/>
              <a:t> </a:t>
            </a:r>
            <a:r>
              <a:rPr lang="fr-FR" dirty="0"/>
              <a:t>cover ca. 25% of the delta ; the </a:t>
            </a:r>
            <a:r>
              <a:rPr lang="fr-FR" dirty="0" err="1"/>
              <a:t>rest</a:t>
            </a:r>
            <a:r>
              <a:rPr lang="fr-FR" dirty="0"/>
              <a:t> = </a:t>
            </a:r>
            <a:r>
              <a:rPr lang="fr-FR" dirty="0" err="1"/>
              <a:t>mainly</a:t>
            </a:r>
            <a:r>
              <a:rPr lang="fr-FR" dirty="0"/>
              <a:t> </a:t>
            </a:r>
            <a:r>
              <a:rPr lang="fr-FR" dirty="0" err="1"/>
              <a:t>private</a:t>
            </a:r>
            <a:r>
              <a:rPr lang="fr-FR" dirty="0"/>
              <a:t> land:</a:t>
            </a:r>
          </a:p>
          <a:p>
            <a:r>
              <a:rPr lang="fr-FR" dirty="0"/>
              <a:t> 	- </a:t>
            </a:r>
            <a:r>
              <a:rPr lang="fr-FR" dirty="0" err="1"/>
              <a:t>Largely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for intensive agriculture, </a:t>
            </a:r>
            <a:r>
              <a:rPr lang="fr-FR" dirty="0" err="1"/>
              <a:t>grazing</a:t>
            </a:r>
            <a:r>
              <a:rPr lang="fr-FR" dirty="0"/>
              <a:t>, </a:t>
            </a:r>
            <a:r>
              <a:rPr lang="fr-FR" dirty="0" err="1"/>
              <a:t>salt</a:t>
            </a:r>
            <a:r>
              <a:rPr lang="fr-FR" dirty="0"/>
              <a:t> production, 	</a:t>
            </a:r>
            <a:r>
              <a:rPr lang="fr-FR" dirty="0" err="1"/>
              <a:t>hunting</a:t>
            </a:r>
            <a:r>
              <a:rPr lang="fr-FR" dirty="0"/>
              <a:t>…</a:t>
            </a:r>
          </a:p>
          <a:p>
            <a:r>
              <a:rPr lang="fr-FR" dirty="0"/>
              <a:t>	- </a:t>
            </a:r>
            <a:r>
              <a:rPr lang="fr-FR" dirty="0" err="1"/>
              <a:t>Partly</a:t>
            </a:r>
            <a:r>
              <a:rPr lang="fr-FR" dirty="0"/>
              <a:t> </a:t>
            </a:r>
            <a:r>
              <a:rPr lang="fr-FR" dirty="0" err="1"/>
              <a:t>under</a:t>
            </a:r>
            <a:r>
              <a:rPr lang="fr-FR" dirty="0"/>
              <a:t> </a:t>
            </a:r>
            <a:r>
              <a:rPr lang="fr-FR" dirty="0" err="1"/>
              <a:t>contractual</a:t>
            </a:r>
            <a:r>
              <a:rPr lang="fr-FR" dirty="0"/>
              <a:t> management</a:t>
            </a:r>
          </a:p>
          <a:p>
            <a:r>
              <a:rPr lang="fr-FR" dirty="0"/>
              <a:t>	</a:t>
            </a:r>
          </a:p>
          <a:p>
            <a:endParaRPr lang="fr-FR" dirty="0"/>
          </a:p>
          <a:p>
            <a:endParaRPr lang="fr-FR" dirty="0"/>
          </a:p>
          <a:p>
            <a:r>
              <a:rPr lang="fr-FR" b="1" dirty="0" err="1"/>
              <a:t>Upper</a:t>
            </a:r>
            <a:r>
              <a:rPr lang="fr-FR" b="1" dirty="0"/>
              <a:t> </a:t>
            </a:r>
            <a:r>
              <a:rPr lang="fr-FR" b="1" dirty="0" err="1"/>
              <a:t>watershed</a:t>
            </a:r>
            <a:r>
              <a:rPr lang="fr-FR" b="1" dirty="0"/>
              <a:t> </a:t>
            </a:r>
            <a:r>
              <a:rPr lang="fr-FR" dirty="0"/>
              <a:t>: major influence </a:t>
            </a:r>
            <a:r>
              <a:rPr lang="fr-FR" i="1" dirty="0"/>
              <a:t>(</a:t>
            </a:r>
            <a:r>
              <a:rPr lang="fr-FR" i="1" dirty="0" err="1"/>
              <a:t>sediment</a:t>
            </a:r>
            <a:r>
              <a:rPr lang="fr-FR" i="1" dirty="0"/>
              <a:t> </a:t>
            </a:r>
            <a:r>
              <a:rPr lang="fr-FR" i="1" dirty="0" err="1"/>
              <a:t>retention</a:t>
            </a:r>
            <a:r>
              <a:rPr lang="fr-FR" i="1" dirty="0"/>
              <a:t>, </a:t>
            </a:r>
            <a:r>
              <a:rPr lang="fr-FR" i="1" dirty="0" err="1"/>
              <a:t>pollutants</a:t>
            </a:r>
            <a:r>
              <a:rPr lang="fr-FR" i="1" dirty="0"/>
              <a:t>…)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 err="1">
                <a:sym typeface="Wingdings" panose="05000000000000000000" pitchFamily="2" charset="2"/>
              </a:rPr>
              <a:t>addressed</a:t>
            </a:r>
            <a:r>
              <a:rPr lang="fr-FR" dirty="0">
                <a:sym typeface="Wingdings" panose="05000000000000000000" pitchFamily="2" charset="2"/>
              </a:rPr>
              <a:t> </a:t>
            </a:r>
            <a:r>
              <a:rPr lang="fr-FR" dirty="0" err="1">
                <a:sym typeface="Wingdings" panose="05000000000000000000" pitchFamily="2" charset="2"/>
              </a:rPr>
              <a:t>through</a:t>
            </a:r>
            <a:r>
              <a:rPr lang="fr-FR" dirty="0">
                <a:sym typeface="Wingdings" panose="05000000000000000000" pitchFamily="2" charset="2"/>
              </a:rPr>
              <a:t> Integrated river basin management </a:t>
            </a:r>
            <a:r>
              <a:rPr lang="fr-FR" b="1" i="1" dirty="0">
                <a:sym typeface="Wingdings" panose="05000000000000000000" pitchFamily="2" charset="2"/>
              </a:rPr>
              <a:t>(« Water </a:t>
            </a:r>
            <a:r>
              <a:rPr lang="fr-FR" b="1" i="1" dirty="0" err="1">
                <a:sym typeface="Wingdings" panose="05000000000000000000" pitchFamily="2" charset="2"/>
              </a:rPr>
              <a:t>Agencies</a:t>
            </a:r>
            <a:r>
              <a:rPr lang="fr-FR" b="1" i="1" dirty="0">
                <a:sym typeface="Wingdings" panose="05000000000000000000" pitchFamily="2" charset="2"/>
              </a:rPr>
              <a:t> »)</a:t>
            </a:r>
          </a:p>
          <a:p>
            <a:endParaRPr lang="fr-FR" b="1" i="1" dirty="0">
              <a:sym typeface="Wingdings" panose="05000000000000000000" pitchFamily="2" charset="2"/>
            </a:endParaRPr>
          </a:p>
          <a:p>
            <a:endParaRPr lang="fr-FR" b="1" i="1" dirty="0">
              <a:sym typeface="Wingdings" panose="05000000000000000000" pitchFamily="2" charset="2"/>
            </a:endParaRPr>
          </a:p>
          <a:p>
            <a:endParaRPr lang="fr-FR" b="1" i="1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At the </a:t>
            </a:r>
            <a:r>
              <a:rPr lang="fr-FR" b="1" dirty="0" err="1">
                <a:sym typeface="Wingdings" panose="05000000000000000000" pitchFamily="2" charset="2"/>
              </a:rPr>
              <a:t>forefront</a:t>
            </a:r>
            <a:r>
              <a:rPr lang="fr-FR" b="1" dirty="0">
                <a:sym typeface="Wingdings" panose="05000000000000000000" pitchFamily="2" charset="2"/>
              </a:rPr>
              <a:t> of global changes  </a:t>
            </a:r>
            <a:r>
              <a:rPr lang="fr-FR" i="1" dirty="0">
                <a:sym typeface="Wingdings" panose="05000000000000000000" pitchFamily="2" charset="2"/>
              </a:rPr>
              <a:t>(</a:t>
            </a:r>
            <a:r>
              <a:rPr lang="fr-FR" i="1" dirty="0" err="1">
                <a:sym typeface="Wingdings" panose="05000000000000000000" pitchFamily="2" charset="2"/>
              </a:rPr>
              <a:t>coastal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erosion</a:t>
            </a:r>
            <a:r>
              <a:rPr lang="fr-FR" i="1" dirty="0">
                <a:sym typeface="Wingdings" panose="05000000000000000000" pitchFamily="2" charset="2"/>
              </a:rPr>
              <a:t>, </a:t>
            </a:r>
            <a:r>
              <a:rPr lang="fr-FR" i="1" dirty="0" err="1">
                <a:sym typeface="Wingdings" panose="05000000000000000000" pitchFamily="2" charset="2"/>
              </a:rPr>
              <a:t>sea-level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rise</a:t>
            </a:r>
            <a:r>
              <a:rPr lang="fr-FR" i="1" dirty="0">
                <a:sym typeface="Wingdings" panose="05000000000000000000" pitchFamily="2" charset="2"/>
              </a:rPr>
              <a:t>, saline intrusions </a:t>
            </a:r>
            <a:r>
              <a:rPr lang="fr-FR" i="1" dirty="0" err="1">
                <a:sym typeface="Wingdings" panose="05000000000000000000" pitchFamily="2" charset="2"/>
              </a:rPr>
              <a:t>inland</a:t>
            </a:r>
            <a:r>
              <a:rPr lang="fr-FR" i="1" dirty="0">
                <a:sym typeface="Wingdings" panose="05000000000000000000" pitchFamily="2" charset="2"/>
              </a:rPr>
              <a:t>, </a:t>
            </a:r>
            <a:r>
              <a:rPr lang="fr-FR" i="1" dirty="0" err="1">
                <a:sym typeface="Wingdings" panose="05000000000000000000" pitchFamily="2" charset="2"/>
              </a:rPr>
              <a:t>declining</a:t>
            </a:r>
            <a:r>
              <a:rPr lang="fr-FR" i="1" dirty="0">
                <a:sym typeface="Wingdings" panose="05000000000000000000" pitchFamily="2" charset="2"/>
              </a:rPr>
              <a:t> </a:t>
            </a:r>
            <a:r>
              <a:rPr lang="fr-FR" i="1" dirty="0" err="1">
                <a:sym typeface="Wingdings" panose="05000000000000000000" pitchFamily="2" charset="2"/>
              </a:rPr>
              <a:t>rainfall</a:t>
            </a:r>
            <a:r>
              <a:rPr lang="fr-FR" i="1" dirty="0">
                <a:sym typeface="Wingdings" panose="05000000000000000000" pitchFamily="2" charset="2"/>
              </a:rPr>
              <a:t>…)</a:t>
            </a:r>
            <a:endParaRPr lang="fr-FR" i="1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1A8EB5-2BAC-5680-7E10-B9F9373CD1E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129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1670-5C7E-D45F-560F-BB1AB270F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 : a large </a:t>
            </a:r>
            <a:r>
              <a:rPr lang="fr-FR" dirty="0" err="1"/>
              <a:t>wetland</a:t>
            </a:r>
            <a:r>
              <a:rPr lang="fr-FR" dirty="0"/>
              <a:t> (145,000 ha)… not </a:t>
            </a:r>
            <a:r>
              <a:rPr lang="fr-FR" dirty="0" err="1"/>
              <a:t>fully</a:t>
            </a:r>
            <a:r>
              <a:rPr lang="fr-FR" dirty="0"/>
              <a:t> « </a:t>
            </a:r>
            <a:r>
              <a:rPr lang="fr-FR" dirty="0" err="1"/>
              <a:t>wet</a:t>
            </a:r>
            <a:r>
              <a:rPr lang="fr-FR" dirty="0"/>
              <a:t> »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BD66F94-9AF4-B307-5145-13D9C41CE2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1A0F40-CA7E-06E0-456F-7D0D6C00FB6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2BC5AAC-2B68-6AAF-5949-40DA981103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43" y="536278"/>
            <a:ext cx="9017261" cy="632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67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1844B2-3F67-7947-7265-739550F345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 large </a:t>
            </a:r>
            <a:r>
              <a:rPr lang="fr-FR" dirty="0" err="1"/>
              <a:t>watershed</a:t>
            </a:r>
            <a:r>
              <a:rPr lang="fr-FR" dirty="0"/>
              <a:t>, </a:t>
            </a:r>
            <a:r>
              <a:rPr lang="fr-FR" dirty="0" err="1"/>
              <a:t>upto</a:t>
            </a:r>
            <a:r>
              <a:rPr lang="fr-FR" dirty="0"/>
              <a:t> </a:t>
            </a:r>
            <a:r>
              <a:rPr lang="fr-FR" dirty="0" err="1"/>
              <a:t>Switzerland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1E7A6E6-F85C-C71C-3CA7-676643CB76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A83E860-FDD1-C508-C5B3-21B6B8269A06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9E3B38F-7BCF-4292-71DE-FD0FBA58B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48" y="537719"/>
            <a:ext cx="9489504" cy="55617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15C7E63E-F19E-AF22-75D8-12CDDFC62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022" y="1124744"/>
            <a:ext cx="2206800" cy="80021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Arial" pitchFamily="34" charset="0"/>
              </a:rPr>
              <a:t>Rhone 96 500 km</a:t>
            </a:r>
            <a:r>
              <a:rPr lang="en-US" sz="1800" b="1" baseline="30000" dirty="0">
                <a:latin typeface="Arial" pitchFamily="34" charset="0"/>
              </a:rPr>
              <a:t>2</a:t>
            </a:r>
          </a:p>
          <a:p>
            <a:pPr eaLnBrk="0" hangingPunct="0">
              <a:spcBef>
                <a:spcPct val="50000"/>
              </a:spcBef>
            </a:pPr>
            <a:r>
              <a:rPr lang="en-US" sz="2800" b="1" baseline="30000" dirty="0">
                <a:latin typeface="Arial" pitchFamily="34" charset="0"/>
              </a:rPr>
              <a:t>1700 m</a:t>
            </a:r>
            <a:r>
              <a:rPr lang="en-US" sz="2000" b="1" baseline="80000" dirty="0">
                <a:latin typeface="Arial" pitchFamily="34" charset="0"/>
              </a:rPr>
              <a:t>3</a:t>
            </a:r>
            <a:r>
              <a:rPr lang="en-US" b="1" baseline="30000" dirty="0">
                <a:latin typeface="Arial" pitchFamily="34" charset="0"/>
              </a:rPr>
              <a:t>/</a:t>
            </a:r>
            <a:r>
              <a:rPr lang="en-US" sz="2800" b="1" baseline="30000" dirty="0">
                <a:latin typeface="Arial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239543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4" name="Text Box 8"/>
          <p:cNvSpPr txBox="1">
            <a:spLocks noChangeArrowheads="1"/>
          </p:cNvSpPr>
          <p:nvPr/>
        </p:nvSpPr>
        <p:spPr bwMode="auto">
          <a:xfrm>
            <a:off x="1338667" y="1388287"/>
            <a:ext cx="53430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temporary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marshes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-597349" y="4135378"/>
            <a:ext cx="37233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riparian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woods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pic>
        <p:nvPicPr>
          <p:cNvPr id="167946" name="Picture 10" descr="DSCN065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756" y="4535488"/>
            <a:ext cx="3353594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51" name="Picture 15" descr="Campouceu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98" y="1139834"/>
            <a:ext cx="2479139" cy="171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3" name="Picture 7" descr="ALMAN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553" y="1975514"/>
            <a:ext cx="3723350" cy="229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4880769" y="115851"/>
            <a:ext cx="502523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800" b="1" kern="0" dirty="0">
                <a:solidFill>
                  <a:srgbClr val="0070C0"/>
                </a:solidFill>
              </a:rPr>
              <a:t>A </a:t>
            </a:r>
            <a:r>
              <a:rPr lang="fr-FR" sz="2800" b="1" kern="0" dirty="0" err="1">
                <a:solidFill>
                  <a:srgbClr val="0070C0"/>
                </a:solidFill>
              </a:rPr>
              <a:t>rich</a:t>
            </a:r>
            <a:r>
              <a:rPr lang="fr-FR" sz="2800" b="1" kern="0" dirty="0">
                <a:solidFill>
                  <a:srgbClr val="0070C0"/>
                </a:solidFill>
              </a:rPr>
              <a:t> </a:t>
            </a:r>
            <a:r>
              <a:rPr lang="fr-FR" sz="2800" b="1" kern="0" dirty="0" err="1">
                <a:solidFill>
                  <a:srgbClr val="0070C0"/>
                </a:solidFill>
              </a:rPr>
              <a:t>biodiversity</a:t>
            </a:r>
            <a:r>
              <a:rPr lang="fr-FR" sz="2800" b="1" kern="0" dirty="0">
                <a:solidFill>
                  <a:srgbClr val="0070C0"/>
                </a:solidFill>
              </a:rPr>
              <a:t> : </a:t>
            </a:r>
            <a:r>
              <a:rPr lang="fr-FR" sz="2800" b="1" kern="0" dirty="0" err="1">
                <a:solidFill>
                  <a:srgbClr val="0070C0"/>
                </a:solidFill>
              </a:rPr>
              <a:t>diversity</a:t>
            </a:r>
            <a:r>
              <a:rPr lang="fr-FR" sz="2800" b="1" kern="0" dirty="0">
                <a:solidFill>
                  <a:srgbClr val="0070C0"/>
                </a:solidFill>
              </a:rPr>
              <a:t> of habitats</a:t>
            </a:r>
          </a:p>
        </p:txBody>
      </p:sp>
      <p:pic>
        <p:nvPicPr>
          <p:cNvPr id="9" name="Picture 11" descr="MIL570TdVilepilot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9136" y="4562476"/>
            <a:ext cx="3790421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8">
            <a:extLst>
              <a:ext uri="{FF2B5EF4-FFF2-40B4-BE49-F238E27FC236}">
                <a16:creationId xmlns:a16="http://schemas.microsoft.com/office/drawing/2014/main" id="{99DD6980-8433-E6B2-3E64-BD204F0EE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145" y="1379118"/>
            <a:ext cx="18512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…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saltpans</a:t>
            </a:r>
            <a:r>
              <a:rPr lang="fr-FR" sz="2000" b="1" dirty="0">
                <a:solidFill>
                  <a:srgbClr val="0054A6"/>
                </a:solidFill>
                <a:latin typeface="Arial" pitchFamily="34" charset="0"/>
              </a:rPr>
              <a:t> &amp; </a:t>
            </a:r>
            <a:r>
              <a:rPr lang="fr-FR" sz="2000" b="1" dirty="0" err="1">
                <a:solidFill>
                  <a:srgbClr val="0054A6"/>
                </a:solidFill>
                <a:latin typeface="Arial" pitchFamily="34" charset="0"/>
              </a:rPr>
              <a:t>lagoons</a:t>
            </a:r>
            <a:endParaRPr lang="fr-FR" sz="2000" b="1" dirty="0">
              <a:solidFill>
                <a:srgbClr val="0054A6"/>
              </a:solidFill>
              <a:latin typeface="Arial" pitchFamily="34" charset="0"/>
            </a:endParaRPr>
          </a:p>
        </p:txBody>
      </p:sp>
      <p:pic>
        <p:nvPicPr>
          <p:cNvPr id="4" name="Picture 13" descr="LagunesMontpellier">
            <a:extLst>
              <a:ext uri="{FF2B5EF4-FFF2-40B4-BE49-F238E27FC236}">
                <a16:creationId xmlns:a16="http://schemas.microsoft.com/office/drawing/2014/main" id="{2CCD108D-BD57-0FB0-E58D-743F94C65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3770" y="2141495"/>
            <a:ext cx="3381110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166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\\PATRICK-G\Patrick G\Cartes_images\Camargue-flore\PICT298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246" y="695324"/>
            <a:ext cx="2153180" cy="1490663"/>
          </a:xfrm>
          <a:prstGeom prst="rect">
            <a:avLst/>
          </a:prstGeom>
          <a:noFill/>
        </p:spPr>
      </p:pic>
      <p:sp>
        <p:nvSpPr>
          <p:cNvPr id="3" name="Rectangle 9"/>
          <p:cNvSpPr txBox="1">
            <a:spLocks noChangeArrowheads="1"/>
          </p:cNvSpPr>
          <p:nvPr/>
        </p:nvSpPr>
        <p:spPr bwMode="auto">
          <a:xfrm>
            <a:off x="4950245" y="115851"/>
            <a:ext cx="502523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rich biodiversity : from plants to birds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8300" y="5490324"/>
            <a:ext cx="1295205" cy="7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8460" y="585137"/>
            <a:ext cx="3025298" cy="20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3" name="Picture 5" descr="C:\Users\flo\AppData\Local\Temp\2698_document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9529" y="4611624"/>
            <a:ext cx="3006471" cy="1850136"/>
          </a:xfrm>
          <a:prstGeom prst="rect">
            <a:avLst/>
          </a:prstGeom>
          <a:noFill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651" y="4495801"/>
            <a:ext cx="232732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5" name="Picture 7" descr="C:\Users\flo\Desktop\corse197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4694" y="5371720"/>
            <a:ext cx="2155225" cy="1371981"/>
          </a:xfrm>
          <a:prstGeom prst="rect">
            <a:avLst/>
          </a:prstGeom>
          <a:noFill/>
        </p:spPr>
      </p:pic>
      <p:pic>
        <p:nvPicPr>
          <p:cNvPr id="63496" name="Picture 8" descr="C:\Users\flo\AppData\Local\Temp\8907_document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9538" y="663680"/>
            <a:ext cx="2656250" cy="1641370"/>
          </a:xfrm>
          <a:prstGeom prst="rect">
            <a:avLst/>
          </a:prstGeom>
          <a:noFill/>
        </p:spPr>
      </p:pic>
      <p:pic>
        <p:nvPicPr>
          <p:cNvPr id="63497" name="Picture 9" descr="C:\Users\flo\AppData\Local\Temp\36_document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883" y="2490787"/>
            <a:ext cx="2153179" cy="1490663"/>
          </a:xfrm>
          <a:prstGeom prst="rect">
            <a:avLst/>
          </a:prstGeom>
          <a:noFill/>
        </p:spPr>
      </p:pic>
      <p:pic>
        <p:nvPicPr>
          <p:cNvPr id="63499" name="Picture 11" descr="\\PATRICK-G\Documents\Communication\PrésentationTDV\Mares temporaires-OEC\Triops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9742" y="2436297"/>
            <a:ext cx="1718964" cy="1973778"/>
          </a:xfrm>
          <a:prstGeom prst="rect">
            <a:avLst/>
          </a:prstGeom>
          <a:noFill/>
        </p:spPr>
      </p:pic>
      <p:pic>
        <p:nvPicPr>
          <p:cNvPr id="2" name="Picture 8" descr="Damas_polysp2743">
            <a:extLst>
              <a:ext uri="{FF2B5EF4-FFF2-40B4-BE49-F238E27FC236}">
                <a16:creationId xmlns:a16="http://schemas.microsoft.com/office/drawing/2014/main" id="{91F70793-A856-F37D-E879-841E5870E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0392" y="2819147"/>
            <a:ext cx="3921125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08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F41814-1F09-0332-DCBE-C5F10E2D21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Multiple </a:t>
            </a:r>
            <a:r>
              <a:rPr lang="fr-FR" dirty="0" err="1"/>
              <a:t>human</a:t>
            </a:r>
            <a:r>
              <a:rPr lang="fr-FR" dirty="0"/>
              <a:t> uses…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85F3E61-FC95-D80E-6C64-0B19BC1147E2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6" name="Picture 5" descr="sel">
            <a:extLst>
              <a:ext uri="{FF2B5EF4-FFF2-40B4-BE49-F238E27FC236}">
                <a16:creationId xmlns:a16="http://schemas.microsoft.com/office/drawing/2014/main" id="{60084E5D-39DA-B7D3-36BC-E6C7BD874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872"/>
            <a:ext cx="4671770" cy="303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 descr="C:\Users\flo\AppData\Local\Temp\575_document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0100" y="3505926"/>
            <a:ext cx="4196292" cy="2905125"/>
          </a:xfrm>
          <a:prstGeom prst="rect">
            <a:avLst/>
          </a:prstGeom>
          <a:noFill/>
        </p:spPr>
      </p:pic>
      <p:pic>
        <p:nvPicPr>
          <p:cNvPr id="7" name="Picture 7" descr="récolte riz">
            <a:extLst>
              <a:ext uri="{FF2B5EF4-FFF2-40B4-BE49-F238E27FC236}">
                <a16:creationId xmlns:a16="http://schemas.microsoft.com/office/drawing/2014/main" id="{FA1AB54D-DFFE-D702-1624-EBADF1CDD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606344"/>
            <a:ext cx="4619048" cy="27767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23">
            <a:extLst>
              <a:ext uri="{FF2B5EF4-FFF2-40B4-BE49-F238E27FC236}">
                <a16:creationId xmlns:a16="http://schemas.microsoft.com/office/drawing/2014/main" id="{BB6C676F-0CBD-FC65-707F-38D4E2D81D4E}"/>
              </a:ext>
            </a:extLst>
          </p:cNvPr>
          <p:cNvGrpSpPr>
            <a:grpSpLocks/>
          </p:cNvGrpSpPr>
          <p:nvPr/>
        </p:nvGrpSpPr>
        <p:grpSpPr bwMode="auto">
          <a:xfrm>
            <a:off x="7496224" y="738889"/>
            <a:ext cx="3745024" cy="2458546"/>
            <a:chOff x="3424" y="3290"/>
            <a:chExt cx="1839" cy="1066"/>
          </a:xfrm>
        </p:grpSpPr>
        <p:pic>
          <p:nvPicPr>
            <p:cNvPr id="9" name="Picture 2" descr="LDS2">
              <a:extLst>
                <a:ext uri="{FF2B5EF4-FFF2-40B4-BE49-F238E27FC236}">
                  <a16:creationId xmlns:a16="http://schemas.microsoft.com/office/drawing/2014/main" id="{BC6E7B19-1504-C9CD-5ABE-8A08C079FF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4" y="3290"/>
              <a:ext cx="1839" cy="1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8">
              <a:extLst>
                <a:ext uri="{FF2B5EF4-FFF2-40B4-BE49-F238E27FC236}">
                  <a16:creationId xmlns:a16="http://schemas.microsoft.com/office/drawing/2014/main" id="{3469AF18-F75C-D615-5666-66D2F36391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" y="4106"/>
              <a:ext cx="12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000" b="1" dirty="0">
                  <a:solidFill>
                    <a:srgbClr val="FF9933"/>
                  </a:solidFill>
                  <a:latin typeface="Arial" pitchFamily="34" charset="0"/>
                </a:rPr>
                <a:t>Chasse</a:t>
              </a:r>
            </a:p>
          </p:txBody>
        </p:sp>
      </p:grpSp>
      <p:pic>
        <p:nvPicPr>
          <p:cNvPr id="11" name="Picture 7" descr="capétchade">
            <a:extLst>
              <a:ext uri="{FF2B5EF4-FFF2-40B4-BE49-F238E27FC236}">
                <a16:creationId xmlns:a16="http://schemas.microsoft.com/office/drawing/2014/main" id="{6AEFD56F-F2AB-CE57-8278-750FE4458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0539" y="1389659"/>
            <a:ext cx="28892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BC86401-1063-5906-B6D8-7AA5527D4B7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89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1B2EC8-4F4C-EE74-7901-DAD8A90401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 delta </a:t>
            </a:r>
            <a:r>
              <a:rPr lang="fr-FR" dirty="0" err="1"/>
              <a:t>with</a:t>
            </a:r>
            <a:r>
              <a:rPr lang="fr-FR" dirty="0"/>
              <a:t> intensive water management, </a:t>
            </a:r>
            <a:r>
              <a:rPr lang="fr-FR" dirty="0" err="1"/>
              <a:t>despite</a:t>
            </a:r>
            <a:r>
              <a:rPr lang="fr-FR" dirty="0"/>
              <a:t>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natural</a:t>
            </a:r>
            <a:r>
              <a:rPr lang="fr-FR" dirty="0"/>
              <a:t> aspect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186EE37-E9EE-E195-6A5A-EBB918B493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74373B-6731-792E-2DB2-ACEEAF4D222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endParaRPr lang="fr-FR"/>
          </a:p>
        </p:txBody>
      </p:sp>
      <p:pic>
        <p:nvPicPr>
          <p:cNvPr id="5" name="Picture 2" descr="File0002">
            <a:extLst>
              <a:ext uri="{FF2B5EF4-FFF2-40B4-BE49-F238E27FC236}">
                <a16:creationId xmlns:a16="http://schemas.microsoft.com/office/drawing/2014/main" id="{71D2F0C5-07F0-254E-8E3C-45118EE33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836" y="404813"/>
            <a:ext cx="5255617" cy="3044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20151228_144639">
            <a:extLst>
              <a:ext uri="{FF2B5EF4-FFF2-40B4-BE49-F238E27FC236}">
                <a16:creationId xmlns:a16="http://schemas.microsoft.com/office/drawing/2014/main" id="{4027AE9B-AD34-8D56-42A0-30BA425490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0755" y="986865"/>
            <a:ext cx="4038749" cy="24625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2" descr="C:\Users\MTT\Documents\Projet plan gestion partiel\GESTION ANCIENS SALINS\PHOTOS\PHOTOS RESTAURATION\Channel-dredging-Camargue-©Parc-naturel-regional-de-Camargue.jpg">
            <a:extLst>
              <a:ext uri="{FF2B5EF4-FFF2-40B4-BE49-F238E27FC236}">
                <a16:creationId xmlns:a16="http://schemas.microsoft.com/office/drawing/2014/main" id="{4557EFB5-C39A-30E2-6590-F26752E3C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6984" y="3938313"/>
            <a:ext cx="3806469" cy="23535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7" descr="barrage_calacuccia_1">
            <a:extLst>
              <a:ext uri="{FF2B5EF4-FFF2-40B4-BE49-F238E27FC236}">
                <a16:creationId xmlns:a16="http://schemas.microsoft.com/office/drawing/2014/main" id="{0FE71CCF-A26D-B268-43B8-DEB6A8379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6762" y="3925810"/>
            <a:ext cx="3155184" cy="236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0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E2906-9EDD-5455-DDA2-8CFEBD9481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The Camargue and </a:t>
            </a:r>
            <a:r>
              <a:rPr lang="fr-FR" dirty="0" err="1"/>
              <a:t>its</a:t>
            </a:r>
            <a:r>
              <a:rPr lang="fr-FR" dirty="0"/>
              <a:t> </a:t>
            </a:r>
            <a:r>
              <a:rPr lang="fr-FR" dirty="0" err="1"/>
              <a:t>Protected</a:t>
            </a:r>
            <a:r>
              <a:rPr lang="fr-FR" dirty="0"/>
              <a:t> areas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220F892-83D9-D246-69FB-70B57206FC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6496" y="1124744"/>
            <a:ext cx="9146954" cy="5256584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endParaRPr lang="fr-FR" dirty="0"/>
          </a:p>
          <a:p>
            <a:pPr marL="25400" indent="0"/>
            <a:r>
              <a:rPr lang="fr-FR" dirty="0"/>
              <a:t>The main types of </a:t>
            </a:r>
            <a:r>
              <a:rPr lang="fr-FR" dirty="0" err="1"/>
              <a:t>wetland</a:t>
            </a:r>
            <a:r>
              <a:rPr lang="fr-FR" dirty="0"/>
              <a:t> protection &amp; structures in France </a:t>
            </a:r>
            <a:r>
              <a:rPr lang="fr-FR" i="1" dirty="0"/>
              <a:t>(35+) </a:t>
            </a:r>
            <a:r>
              <a:rPr lang="fr-FR" dirty="0"/>
              <a:t>:</a:t>
            </a:r>
          </a:p>
          <a:p>
            <a:pPr marL="25400" indent="0"/>
            <a:endParaRPr lang="fr-FR" dirty="0"/>
          </a:p>
          <a:p>
            <a:pPr>
              <a:buFontTx/>
              <a:buChar char="-"/>
            </a:pPr>
            <a:r>
              <a:rPr lang="fr-FR" b="1" dirty="0"/>
              <a:t>Legal protection </a:t>
            </a:r>
            <a:r>
              <a:rPr lang="fr-FR" sz="1600" i="1" dirty="0"/>
              <a:t>(e.g. Nature </a:t>
            </a:r>
            <a:r>
              <a:rPr lang="fr-FR" sz="1600" i="1" dirty="0" err="1"/>
              <a:t>Reserves</a:t>
            </a:r>
            <a:r>
              <a:rPr lang="fr-FR" sz="1600" i="1" dirty="0"/>
              <a:t>, National or Regional ; National Parks)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dirty="0"/>
              <a:t>Protection </a:t>
            </a:r>
            <a:r>
              <a:rPr lang="fr-FR" dirty="0" err="1"/>
              <a:t>through</a:t>
            </a:r>
            <a:r>
              <a:rPr lang="fr-FR" dirty="0"/>
              <a:t> </a:t>
            </a:r>
            <a:r>
              <a:rPr lang="fr-FR" b="1" dirty="0" err="1"/>
              <a:t>ownership</a:t>
            </a:r>
            <a:r>
              <a:rPr lang="fr-FR" dirty="0"/>
              <a:t> </a:t>
            </a:r>
            <a:r>
              <a:rPr lang="fr-FR" sz="1600" i="1" dirty="0"/>
              <a:t>(e.g. Conservatoire du Littoral/ Coastal </a:t>
            </a:r>
            <a:r>
              <a:rPr lang="fr-FR" sz="1600" i="1" dirty="0" err="1"/>
              <a:t>Conservancy</a:t>
            </a:r>
            <a:r>
              <a:rPr lang="fr-FR" sz="1600" i="1" dirty="0"/>
              <a:t> Trust ; </a:t>
            </a:r>
            <a:r>
              <a:rPr lang="fr-FR" sz="1600" i="1" dirty="0" err="1"/>
              <a:t>Departments</a:t>
            </a:r>
            <a:r>
              <a:rPr lang="fr-FR" sz="1600" i="1" dirty="0"/>
              <a:t>’ Sensitive Natural Areas ; </a:t>
            </a:r>
            <a:r>
              <a:rPr lang="fr-FR" sz="1600" i="1" dirty="0" err="1"/>
              <a:t>NGOs</a:t>
            </a:r>
            <a:r>
              <a:rPr lang="fr-FR" sz="1600" i="1" dirty="0"/>
              <a:t>…)</a:t>
            </a:r>
          </a:p>
          <a:p>
            <a:pPr>
              <a:buFontTx/>
              <a:buChar char="-"/>
            </a:pPr>
            <a:endParaRPr lang="fr-FR" dirty="0"/>
          </a:p>
          <a:p>
            <a:pPr marL="25400" indent="0" algn="r"/>
            <a:r>
              <a:rPr lang="fr-FR" i="1" dirty="0"/>
              <a:t>(</a:t>
            </a:r>
            <a:r>
              <a:rPr lang="fr-FR" i="1" dirty="0" err="1"/>
              <a:t>both</a:t>
            </a:r>
            <a:r>
              <a:rPr lang="fr-FR" i="1" dirty="0"/>
              <a:t> </a:t>
            </a:r>
            <a:r>
              <a:rPr lang="fr-FR" i="1" dirty="0" err="1"/>
              <a:t>often</a:t>
            </a:r>
            <a:r>
              <a:rPr lang="fr-FR" b="1" i="1" dirty="0"/>
              <a:t> </a:t>
            </a:r>
            <a:r>
              <a:rPr lang="fr-FR" b="1" i="1" dirty="0" err="1"/>
              <a:t>overlap</a:t>
            </a:r>
            <a:r>
              <a:rPr lang="fr-FR" b="1" i="1" dirty="0"/>
              <a:t> </a:t>
            </a:r>
            <a:r>
              <a:rPr lang="fr-FR" b="1" i="1" dirty="0">
                <a:sym typeface="Wingdings" panose="05000000000000000000" pitchFamily="2" charset="2"/>
              </a:rPr>
              <a:t> </a:t>
            </a:r>
            <a:r>
              <a:rPr lang="fr-FR" i="1" dirty="0" err="1">
                <a:sym typeface="Wingdings" panose="05000000000000000000" pitchFamily="2" charset="2"/>
              </a:rPr>
              <a:t>reinforced</a:t>
            </a:r>
            <a:r>
              <a:rPr lang="fr-FR" i="1" dirty="0">
                <a:sym typeface="Wingdings" panose="05000000000000000000" pitchFamily="2" charset="2"/>
              </a:rPr>
              <a:t> protection)</a:t>
            </a:r>
          </a:p>
          <a:p>
            <a:pPr>
              <a:buFontTx/>
              <a:buChar char="-"/>
            </a:pPr>
            <a:endParaRPr lang="fr-FR" b="1" dirty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r>
              <a:rPr lang="fr-FR" b="1" dirty="0" err="1"/>
              <a:t>Contractual</a:t>
            </a:r>
            <a:r>
              <a:rPr lang="fr-FR" b="1" dirty="0"/>
              <a:t> management </a:t>
            </a:r>
            <a:r>
              <a:rPr lang="fr-FR" sz="1600" i="1" dirty="0"/>
              <a:t>(e.g. Regional Nature Parks ; Natura2000 Network (EU) ; </a:t>
            </a:r>
            <a:r>
              <a:rPr lang="fr-FR" sz="1600" i="1" dirty="0" err="1"/>
              <a:t>community-based</a:t>
            </a:r>
            <a:r>
              <a:rPr lang="fr-FR" sz="1600" i="1" dirty="0"/>
              <a:t> management)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b="1" dirty="0"/>
              <a:t>« </a:t>
            </a:r>
            <a:r>
              <a:rPr lang="fr-FR" b="1" dirty="0" err="1"/>
              <a:t>Quality</a:t>
            </a:r>
            <a:r>
              <a:rPr lang="fr-FR" b="1" dirty="0"/>
              <a:t> labels » </a:t>
            </a:r>
            <a:r>
              <a:rPr lang="fr-FR" sz="1600" i="1" dirty="0"/>
              <a:t>(e.g. </a:t>
            </a:r>
            <a:r>
              <a:rPr lang="fr-FR" sz="1600" i="1" dirty="0" err="1"/>
              <a:t>Biosphere</a:t>
            </a:r>
            <a:r>
              <a:rPr lang="fr-FR" sz="1600" i="1" dirty="0"/>
              <a:t> </a:t>
            </a:r>
            <a:r>
              <a:rPr lang="fr-FR" sz="1600" i="1" dirty="0" err="1"/>
              <a:t>Reserves</a:t>
            </a:r>
            <a:r>
              <a:rPr lang="fr-FR" sz="1600" i="1" dirty="0"/>
              <a:t>, Ramsar Sites…)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  <a:p>
            <a:pPr marL="25400" indent="0" algn="r"/>
            <a:r>
              <a:rPr lang="fr-FR" b="1" i="1" dirty="0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 In the Camargue, at least 17 types </a:t>
            </a:r>
            <a:r>
              <a:rPr lang="fr-FR" b="1" i="1" dirty="0" err="1">
                <a:solidFill>
                  <a:schemeClr val="accent3">
                    <a:lumMod val="50000"/>
                  </a:schemeClr>
                </a:solidFill>
                <a:sym typeface="Wingdings" panose="05000000000000000000" pitchFamily="2" charset="2"/>
              </a:rPr>
              <a:t>present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CF372B-0800-AFF1-7ABB-05F19743E88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A </a:t>
            </a:r>
            <a:r>
              <a:rPr lang="fr-FR" dirty="0" err="1"/>
              <a:t>great</a:t>
            </a:r>
            <a:r>
              <a:rPr lang="fr-FR" dirty="0"/>
              <a:t> </a:t>
            </a:r>
            <a:r>
              <a:rPr lang="fr-FR" dirty="0" err="1"/>
              <a:t>diversity</a:t>
            </a:r>
            <a:r>
              <a:rPr lang="fr-FR" dirty="0"/>
              <a:t> of </a:t>
            </a:r>
            <a:r>
              <a:rPr lang="fr-FR" dirty="0" err="1"/>
              <a:t>wetland</a:t>
            </a:r>
            <a:r>
              <a:rPr lang="fr-FR" dirty="0"/>
              <a:t> management  modes/ organisations</a:t>
            </a:r>
          </a:p>
        </p:txBody>
      </p:sp>
    </p:spTree>
    <p:extLst>
      <p:ext uri="{BB962C8B-B14F-4D97-AF65-F5344CB8AC3E}">
        <p14:creationId xmlns:p14="http://schemas.microsoft.com/office/powerpoint/2010/main" val="82496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162FB-E155-315E-7110-126531CEA6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5500E00-5DB2-0988-F579-1F98D8D48C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FB5B398-F2EA-BA10-CEB7-16F1CEBA0E1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Camargue Regional Nature Park &amp; </a:t>
            </a:r>
            <a:r>
              <a:rPr lang="fr-FR" dirty="0" err="1"/>
              <a:t>Biosphere</a:t>
            </a:r>
            <a:r>
              <a:rPr lang="fr-FR" dirty="0"/>
              <a:t> Reserve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D86808-D1C8-59C7-2057-90BB53F8A4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803" y="878996"/>
            <a:ext cx="8716394" cy="610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263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ionnel TdV">
  <a:themeElements>
    <a:clrScheme name="TDV">
      <a:dk1>
        <a:srgbClr val="464646"/>
      </a:dk1>
      <a:lt1>
        <a:srgbClr val="FFFFFF"/>
      </a:lt1>
      <a:dk2>
        <a:srgbClr val="3C7483"/>
      </a:dk2>
      <a:lt2>
        <a:srgbClr val="F2F2F2"/>
      </a:lt2>
      <a:accent1>
        <a:srgbClr val="7BCBC7"/>
      </a:accent1>
      <a:accent2>
        <a:srgbClr val="9FD9D6"/>
      </a:accent2>
      <a:accent3>
        <a:srgbClr val="B7E3E1"/>
      </a:accent3>
      <a:accent4>
        <a:srgbClr val="D5EFEE"/>
      </a:accent4>
      <a:accent5>
        <a:srgbClr val="EEF8F8"/>
      </a:accent5>
      <a:accent6>
        <a:srgbClr val="FFFFFF"/>
      </a:accent6>
      <a:hlink>
        <a:srgbClr val="3C7483"/>
      </a:hlink>
      <a:folHlink>
        <a:srgbClr val="7BCBC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</TotalTime>
  <Words>335</Words>
  <Application>Microsoft Office PowerPoint</Application>
  <PresentationFormat>A4 Paper (210x297 mm)</PresentationFormat>
  <Paragraphs>51</Paragraphs>
  <Slides>16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Biko</vt:lpstr>
      <vt:lpstr>Calibri</vt:lpstr>
      <vt:lpstr>Wingdings</vt:lpstr>
      <vt:lpstr>Thème Institutionnel TdV</vt:lpstr>
      <vt:lpstr>TOUR DU VALAT</vt:lpstr>
      <vt:lpstr>The Camargue : a large wetland (145,000 ha)… not fully « wet »</vt:lpstr>
      <vt:lpstr>A large watershed, upto Switzerland</vt:lpstr>
      <vt:lpstr>PowerPoint Presentation</vt:lpstr>
      <vt:lpstr>PowerPoint Presentation</vt:lpstr>
      <vt:lpstr>Multiple human uses…</vt:lpstr>
      <vt:lpstr>A delta with intensive water management, despite its natural aspect</vt:lpstr>
      <vt:lpstr>The Camargue and its Protected areas</vt:lpstr>
      <vt:lpstr>PowerPoint Presentation</vt:lpstr>
      <vt:lpstr>PowerPoint Presentation</vt:lpstr>
      <vt:lpstr>PowerPoint Presentation</vt:lpstr>
      <vt:lpstr>Strongly protected areas in the Camargue</vt:lpstr>
      <vt:lpstr>PowerPoint Presentation</vt:lpstr>
      <vt:lpstr>The Camargue</vt:lpstr>
      <vt:lpstr>…but not fully protected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TOUR DU VALAT</dc:title>
  <dc:creator>Phototheque</dc:creator>
  <cp:lastModifiedBy>Antonio Sanchez</cp:lastModifiedBy>
  <cp:revision>21</cp:revision>
  <dcterms:created xsi:type="dcterms:W3CDTF">2017-05-19T13:24:08Z</dcterms:created>
  <dcterms:modified xsi:type="dcterms:W3CDTF">2025-07-17T16:04:17Z</dcterms:modified>
</cp:coreProperties>
</file>