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0"/>
  </p:notesMasterIdLst>
  <p:sldIdLst>
    <p:sldId id="279" r:id="rId3"/>
    <p:sldId id="280" r:id="rId4"/>
    <p:sldId id="281" r:id="rId5"/>
    <p:sldId id="282" r:id="rId6"/>
    <p:sldId id="283" r:id="rId7"/>
    <p:sldId id="284" r:id="rId8"/>
    <p:sldId id="28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511D5-1029-45EF-8930-00E8A78700C8}" type="datetimeFigureOut">
              <a:rPr lang="en-US" smtClean="0"/>
              <a:pPr/>
              <a:t>1/14/2020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FFCAE-7C3D-4680-9BD1-6CEEFAA2CD0D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4669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57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04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603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5709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813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123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6288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8097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809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1303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525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4473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899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077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272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64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251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740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931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380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19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68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48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8261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Content of session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Post Training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9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1628800"/>
            <a:ext cx="80010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Objective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1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Participants by the end of this session will learn the importance of a course </a:t>
            </a:r>
            <a:r>
              <a:rPr kumimoji="0" lang="en-GB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evaluation</a:t>
            </a:r>
            <a:r>
              <a:rPr kumimoji="0" lang="en-GB" sz="2800" b="0" i="1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, how to prepare an evaluation sheet and encourage participants to conduct fare and transparent evaluations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8757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1571612"/>
            <a:ext cx="800105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EVALUATION SHEET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Helps you assess 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 smtClean="0">
                <a:solidFill>
                  <a:prstClr val="black"/>
                </a:solidFill>
              </a:rPr>
              <a:t>	- 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The 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Impact 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the course had on 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the trainee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- Proposed 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changes for improvements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0805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571612"/>
            <a:ext cx="800105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EVALUATION SHEET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Clarity of objective(s)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Relevance of topics. What changes 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were brought to 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you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Method. 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Content 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organization and easiness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Participation and interactions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Usefulness of materials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Training time sufficiency. Breaks.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Trainer preparedness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Trainer’s skills/knowledge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Trainer’s techniques of delivery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1971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571612"/>
            <a:ext cx="8001056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EVALUATION SHEET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Adequacy and conformability of training room, facilities, tools/equipment.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Hotel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Meal and refreshments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Suggestions for improvements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Likes, dislikes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Additional comments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Don’t forget to be thankful!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3597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853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An alternative </a:t>
            </a:r>
            <a:r>
              <a:rPr lang="en-GB" b="1" dirty="0" smtClean="0">
                <a:solidFill>
                  <a:sysClr val="windowText" lastClr="000000"/>
                </a:solidFill>
                <a:latin typeface="Calibri"/>
              </a:rPr>
              <a:t>to “formal” training : </a:t>
            </a: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Coaching</a:t>
            </a: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.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Goal : Improve 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employee’s performance. 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Focuses on the individual needs of an employee and is less formal than other kinds of training. 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Who? - A manager, supervisor, or veteran employee serves as the coach.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What?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Answer questions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Suggest more effective strategies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Correct errors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Guide toward goals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Give support and encouragement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knowledgeable feedback</a:t>
            </a:r>
          </a:p>
        </p:txBody>
      </p:sp>
    </p:spTree>
    <p:extLst>
      <p:ext uri="{BB962C8B-B14F-4D97-AF65-F5344CB8AC3E}">
        <p14:creationId xmlns:p14="http://schemas.microsoft.com/office/powerpoint/2010/main" val="111724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00034" y="321468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TRAINING EVALUATION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478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</TotalTime>
  <Words>227</Words>
  <Application>Microsoft Office PowerPoint</Application>
  <PresentationFormat>Affichage à l'écran (4:3)</PresentationFormat>
  <Paragraphs>70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9" baseType="lpstr">
      <vt:lpstr>1_Office Theme</vt:lpstr>
      <vt:lpstr>2_Office Theme</vt:lpstr>
      <vt:lpstr>Content of session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Valbona</dc:creator>
  <cp:lastModifiedBy>CP</cp:lastModifiedBy>
  <cp:revision>27</cp:revision>
  <dcterms:created xsi:type="dcterms:W3CDTF">2019-07-18T19:19:51Z</dcterms:created>
  <dcterms:modified xsi:type="dcterms:W3CDTF">2020-01-14T14:50:21Z</dcterms:modified>
</cp:coreProperties>
</file>