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72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12/17/2020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669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4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03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70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13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12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628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809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0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3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2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447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899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77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7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4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5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4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3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80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9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48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26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638300"/>
            <a:ext cx="8229600" cy="1143000"/>
          </a:xfrm>
        </p:spPr>
        <p:txBody>
          <a:bodyPr/>
          <a:lstStyle/>
          <a:p>
            <a:r>
              <a:rPr lang="ar-TN" dirty="0" smtClean="0">
                <a:solidFill>
                  <a:schemeClr val="accent4">
                    <a:lumMod val="75000"/>
                  </a:schemeClr>
                </a:solidFill>
              </a:rPr>
              <a:t>محتوى الحصة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ar-TN" sz="2800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بعد التدريب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074" y="6355683"/>
            <a:ext cx="2895851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628800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TN" sz="3600" b="1" kern="0" dirty="0" smtClean="0">
                <a:solidFill>
                  <a:srgbClr val="00B050"/>
                </a:solidFill>
              </a:rPr>
              <a:t>الهدف</a:t>
            </a:r>
            <a:endParaRPr lang="ar-TN" sz="3600" b="1" kern="0" dirty="0">
              <a:solidFill>
                <a:srgbClr val="00B050"/>
              </a:solidFill>
            </a:endParaRPr>
          </a:p>
          <a:p>
            <a:pPr lvl="0" algn="ctr" rtl="1">
              <a:defRPr/>
            </a:pPr>
            <a:endParaRPr lang="ar-TN" sz="3600" b="1" kern="0" dirty="0">
              <a:solidFill>
                <a:srgbClr val="00B050"/>
              </a:solidFill>
            </a:endParaRPr>
          </a:p>
          <a:p>
            <a:pPr lvl="0" algn="ctr" rtl="1">
              <a:defRPr/>
            </a:pPr>
            <a:r>
              <a:rPr lang="ar-TN" sz="3600" b="1" kern="0" dirty="0">
                <a:solidFill>
                  <a:srgbClr val="00B050"/>
                </a:solidFill>
              </a:rPr>
              <a:t>سيتعرف المشاركون في نهاية هذه الجلسة على أهمية تقييم الدورة وكيفية إعداد </a:t>
            </a:r>
            <a:r>
              <a:rPr lang="ar-TN" sz="3600" b="1" kern="0" dirty="0">
                <a:solidFill>
                  <a:srgbClr val="FF0000"/>
                </a:solidFill>
              </a:rPr>
              <a:t>ورقة التقييم </a:t>
            </a:r>
            <a:r>
              <a:rPr lang="ar-TN" sz="3600" b="1" kern="0" dirty="0">
                <a:solidFill>
                  <a:srgbClr val="00B050"/>
                </a:solidFill>
              </a:rPr>
              <a:t>وتشجيع المشاركين على إجراء تقييمات سريعة وشفافة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8757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571612"/>
            <a:ext cx="8001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ورقة تقييم</a:t>
            </a:r>
          </a:p>
          <a:p>
            <a:pPr lvl="0" algn="r" rtl="1">
              <a:defRPr/>
            </a:pPr>
            <a:endParaRPr lang="ar-TN" sz="28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b="1" kern="0" dirty="0" smtClean="0">
                <a:solidFill>
                  <a:prstClr val="black"/>
                </a:solidFill>
              </a:rPr>
              <a:t>تساعدك </a:t>
            </a:r>
            <a:r>
              <a:rPr lang="ar-TN" sz="2800" b="1" kern="0" dirty="0">
                <a:solidFill>
                  <a:prstClr val="black"/>
                </a:solidFill>
              </a:rPr>
              <a:t>على تقييم:</a:t>
            </a:r>
          </a:p>
          <a:p>
            <a:pPr lvl="0" algn="r" rtl="1">
              <a:defRPr/>
            </a:pPr>
            <a:endParaRPr lang="ar-TN" sz="28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- أثر الدورة على المتدرب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- التغييرات المقترحة للتحسينات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080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744" y="1265862"/>
            <a:ext cx="80010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ورقة تقييم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srgbClr val="FF0000"/>
                </a:solidFill>
              </a:rPr>
              <a:t>أ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وضوح الهدف (الأهداف)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أهمية الموضوعات. ما هي التغييرات التي حدثت لك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طريقة. تنظيم المحتوى وسهولة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المشاركة والتفاعلات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فائدة المواد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كفاية وقت التدريب. 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srgbClr val="FF0000"/>
                </a:solidFill>
              </a:rPr>
              <a:t>ب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استعداد المدرب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مهارات / معرفة المدرب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تقنيات المدرب في التسليم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1971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1768" y="1268760"/>
            <a:ext cx="800105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ورقة تقييم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srgbClr val="FF0000"/>
                </a:solidFill>
              </a:rPr>
              <a:t>ج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كفاية ومطابقة غرفة التدريب والمرافق والأدوات / المعدات.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الفندق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الوجبة والمرطبات</a:t>
            </a:r>
          </a:p>
          <a:p>
            <a:pPr lvl="0" algn="r" rtl="1">
              <a:defRPr/>
            </a:pPr>
            <a:endParaRPr lang="ar-TN" sz="28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b="1" kern="0" dirty="0">
                <a:solidFill>
                  <a:srgbClr val="FF0000"/>
                </a:solidFill>
              </a:rPr>
              <a:t>د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اقتراحات للتحسين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يحب ، يكره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تعليقات اضافية</a:t>
            </a:r>
          </a:p>
          <a:p>
            <a:pPr lvl="0" algn="r" rtl="1">
              <a:defRPr/>
            </a:pPr>
            <a:endParaRPr lang="ar-TN" sz="2800" b="1" kern="0" dirty="0">
              <a:solidFill>
                <a:prstClr val="black"/>
              </a:solidFill>
            </a:endParaRPr>
          </a:p>
          <a:p>
            <a:pPr lvl="0" algn="ctr" rtl="1">
              <a:defRPr/>
            </a:pPr>
            <a:r>
              <a:rPr lang="ar-TN" sz="2800" b="1" kern="0" dirty="0">
                <a:solidFill>
                  <a:srgbClr val="FF0000"/>
                </a:solidFill>
              </a:rPr>
              <a:t>لا تنس أن تكون شاكرا!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3597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بديل للتدريب "الرسمي": </a:t>
            </a:r>
            <a:r>
              <a:rPr lang="fr-FR" b="1" dirty="0">
                <a:solidFill>
                  <a:sysClr val="windowText" lastClr="000000"/>
                </a:solidFill>
              </a:rPr>
              <a:t>Coaching</a:t>
            </a:r>
            <a:r>
              <a:rPr lang="ar-TN" b="1" dirty="0" smtClean="0">
                <a:solidFill>
                  <a:sysClr val="windowText" lastClr="000000"/>
                </a:solidFill>
              </a:rPr>
              <a:t>.</a:t>
            </a: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الهدف: تحسين أداء الموظف.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يركز على الاحتياجات الفردية للموظف وهو أقل رسمية من أنواع التدريب الأخرى.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منظمة الصحة العالمية؟ - مدير أو مشرف أو موظف مخضرم يعمل كمدرب.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ماذا؟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أجب عن الأسئلة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اقترح استراتيجيات أكثر فعالية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تصحيح الأخطاء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توجه نحو الأهداف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قدم الدعم والتشجيع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تقديم ملاحظات واعية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0034" y="321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تقييم التدريب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47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180</Words>
  <Application>Microsoft Office PowerPoint</Application>
  <PresentationFormat>Affichage à l'écran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1_Office Theme</vt:lpstr>
      <vt:lpstr>2_Office Theme</vt:lpstr>
      <vt:lpstr>محتوى الحصة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HP 15-bs024nf</cp:lastModifiedBy>
  <cp:revision>29</cp:revision>
  <dcterms:created xsi:type="dcterms:W3CDTF">2019-07-18T19:19:51Z</dcterms:created>
  <dcterms:modified xsi:type="dcterms:W3CDTF">2020-12-17T10:58:05Z</dcterms:modified>
</cp:coreProperties>
</file>