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85" r:id="rId2"/>
    <p:sldId id="258" r:id="rId3"/>
    <p:sldId id="259" r:id="rId4"/>
    <p:sldId id="260" r:id="rId5"/>
    <p:sldId id="283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82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22"/>
    <p:restoredTop sz="94715"/>
  </p:normalViewPr>
  <p:slideViewPr>
    <p:cSldViewPr snapToGrid="0" snapToObjects="1">
      <p:cViewPr>
        <p:scale>
          <a:sx n="88" d="100"/>
          <a:sy n="88" d="100"/>
        </p:scale>
        <p:origin x="-120" y="-4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5308D3-EB8E-9F4D-855F-D112B50536AC}" type="datetimeFigureOut">
              <a:rPr lang="tr-TR" smtClean="0"/>
              <a:t>17.12.2019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B397D-F7EB-2F4D-AFF6-1CE9D88E2B51}" type="slidenum">
              <a:rPr lang="tr-TR" smtClean="0"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158162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B397D-F7EB-2F4D-AFF6-1CE9D88E2B51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1212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0FA8FFBF-86E7-894D-842E-D9ED606224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24858287-1505-954E-9BC0-2EA68B693A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22C9F847-8DB5-374C-B53E-12B2C82EA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24258-D9BB-FD40-8BB5-4D9E74C4F533}" type="datetimeFigureOut">
              <a:rPr lang="tr-TR" smtClean="0"/>
              <a:t>17.12.2019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B581421E-C8D0-DB43-95A9-457745607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70AC5557-9D26-B54F-ADC8-2C63E4502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CE0DB-7ACC-9C48-81C0-F9EBC2F8CCC2}" type="slidenum">
              <a:rPr lang="tr-TR" smtClean="0"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179653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26F2EE89-5F03-0948-BA6A-5451A881E9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922A8082-6F52-8C44-95D1-2126B61831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D2352EEF-5A5F-9948-A437-E6621E01D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24258-D9BB-FD40-8BB5-4D9E74C4F533}" type="datetimeFigureOut">
              <a:rPr lang="tr-TR" smtClean="0"/>
              <a:t>17.12.2019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7933711A-7FB5-E04B-918E-B14B1D417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7299982A-5518-9E48-8F86-318C12ECE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CE0DB-7ACC-9C48-81C0-F9EBC2F8CCC2}" type="slidenum">
              <a:rPr lang="tr-TR" smtClean="0"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50726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="" xmlns:a16="http://schemas.microsoft.com/office/drawing/2014/main" id="{2060064A-4F00-2742-A72A-84A0CEADCD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4FD578F8-BF86-C74F-BCA4-A805483A00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2FE1524C-8350-AD49-8D39-844B2C5B9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24258-D9BB-FD40-8BB5-4D9E74C4F533}" type="datetimeFigureOut">
              <a:rPr lang="tr-TR" smtClean="0"/>
              <a:t>17.12.2019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75440ABC-5C24-4C47-AF90-2E4EA6CA8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B0FC56A8-4964-6142-89B4-D27820FC7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CE0DB-7ACC-9C48-81C0-F9EBC2F8CCC2}" type="slidenum">
              <a:rPr lang="tr-TR" smtClean="0"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36227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EE5245A6-DCB3-9244-ADA6-8D7F94B3F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D788854-51C3-9049-8ECB-103C847BCC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66A43233-9EB7-8F45-BF2F-B8D6BFFC4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24258-D9BB-FD40-8BB5-4D9E74C4F533}" type="datetimeFigureOut">
              <a:rPr lang="tr-TR" smtClean="0"/>
              <a:t>17.12.2019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38B93CA8-0DB9-A74A-96CA-EB2A65F335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D70117E5-063D-BB46-AD52-642E627AB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CE0DB-7ACC-9C48-81C0-F9EBC2F8CCC2}" type="slidenum">
              <a:rPr lang="tr-TR" smtClean="0"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3946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EABAD3BC-FBFC-9D41-A90B-69CDAC6F1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C1DB53C4-7EEE-B24A-83BC-AF80DB22A1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359865DF-59E0-A740-BE83-15D797610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24258-D9BB-FD40-8BB5-4D9E74C4F533}" type="datetimeFigureOut">
              <a:rPr lang="tr-TR" smtClean="0"/>
              <a:t>17.12.2019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9B7828C8-AFD4-AE43-AD7F-3F1581FBA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6F457F51-AB24-044A-8349-100674B28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CE0DB-7ACC-9C48-81C0-F9EBC2F8CCC2}" type="slidenum">
              <a:rPr lang="tr-TR" smtClean="0"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263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6808ED98-6C91-AD4C-91E9-32F9DB0EF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F77E835B-ED06-A34B-9F2D-5F28EF32CC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5ED9562C-7BD1-854B-80F8-2DE7794AD7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9F3E908F-06D3-2442-918D-5CCE5121F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24258-D9BB-FD40-8BB5-4D9E74C4F533}" type="datetimeFigureOut">
              <a:rPr lang="tr-TR" smtClean="0"/>
              <a:t>17.12.2019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186868D0-325C-E04A-9E84-6420C381B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617F5E12-BBB4-8144-A1FA-269E9DB25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CE0DB-7ACC-9C48-81C0-F9EBC2F8CCC2}" type="slidenum">
              <a:rPr lang="tr-TR" smtClean="0"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17580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8FF620E-4D28-9D4A-BEF7-A90DABF5C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A919200F-0F40-104B-9FE0-A8AC1EEAF8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419702ED-7DBE-7F48-A91C-4F4DB60788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="" xmlns:a16="http://schemas.microsoft.com/office/drawing/2014/main" id="{871B7B02-D887-A04C-A3D7-2F34AD10ED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="" xmlns:a16="http://schemas.microsoft.com/office/drawing/2014/main" id="{A50793D3-8A04-8749-801A-9A801DF6C8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="" xmlns:a16="http://schemas.microsoft.com/office/drawing/2014/main" id="{1D645FBF-EB34-1D4E-A20B-D178F7E06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24258-D9BB-FD40-8BB5-4D9E74C4F533}" type="datetimeFigureOut">
              <a:rPr lang="tr-TR" smtClean="0"/>
              <a:t>17.12.2019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="" xmlns:a16="http://schemas.microsoft.com/office/drawing/2014/main" id="{F08F8809-1DF3-4E46-B1FA-CF4494DFA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="" xmlns:a16="http://schemas.microsoft.com/office/drawing/2014/main" id="{C7983AD5-3E12-5446-B6A8-5B59C87F9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CE0DB-7ACC-9C48-81C0-F9EBC2F8CCC2}" type="slidenum">
              <a:rPr lang="tr-TR" smtClean="0"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6931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3EDB8FC0-0BC4-6843-B0A4-202756162D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="" xmlns:a16="http://schemas.microsoft.com/office/drawing/2014/main" id="{3E5911AB-237D-2447-88C9-17270953CC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24258-D9BB-FD40-8BB5-4D9E74C4F533}" type="datetimeFigureOut">
              <a:rPr lang="tr-TR" smtClean="0"/>
              <a:t>17.12.2019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F1D95849-0E11-4244-B9E9-669564C30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06F281F7-7B5D-7E43-BB06-CF2191581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CE0DB-7ACC-9C48-81C0-F9EBC2F8CCC2}" type="slidenum">
              <a:rPr lang="tr-TR" smtClean="0"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03648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="" xmlns:a16="http://schemas.microsoft.com/office/drawing/2014/main" id="{E200483F-492F-D34E-9A7C-EAB6284E59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24258-D9BB-FD40-8BB5-4D9E74C4F533}" type="datetimeFigureOut">
              <a:rPr lang="tr-TR" smtClean="0"/>
              <a:t>17.12.2019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22E590DC-D652-034E-891D-C7DBF2C36C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17262EF0-3D4B-E841-AE39-ACC4A9A28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CE0DB-7ACC-9C48-81C0-F9EBC2F8CCC2}" type="slidenum">
              <a:rPr lang="tr-TR" smtClean="0"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16095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3911F68C-3D24-7741-8ADA-FE7D6AD7B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8EE67B2-9092-8A44-9BCE-A411F93699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4FF92FC2-98FF-644D-8524-559E01C2B8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7C3AEDA2-E817-1644-9D18-9590C5383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24258-D9BB-FD40-8BB5-4D9E74C4F533}" type="datetimeFigureOut">
              <a:rPr lang="tr-TR" smtClean="0"/>
              <a:t>17.12.2019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04BAC05F-F618-2F4F-B635-5FCEB91BA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FE423260-726B-5E4A-9E31-5286E7581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CE0DB-7ACC-9C48-81C0-F9EBC2F8CCC2}" type="slidenum">
              <a:rPr lang="tr-TR" smtClean="0"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09485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7F43DFEC-4E31-6045-890C-5129D0ABB4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="" xmlns:a16="http://schemas.microsoft.com/office/drawing/2014/main" id="{9611651E-E27F-BF4C-B1F4-A4DFB289B8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5A124BA6-700B-344F-8183-DA084FC571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905039B6-9B81-5A40-A107-7AB5B563A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24258-D9BB-FD40-8BB5-4D9E74C4F533}" type="datetimeFigureOut">
              <a:rPr lang="tr-TR" smtClean="0"/>
              <a:t>17.12.2019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856A2A6E-C0A9-6B43-960C-7DDDF41EE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A793D8A6-D4B9-C341-88E1-3B905EB87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CE0DB-7ACC-9C48-81C0-F9EBC2F8CCC2}" type="slidenum">
              <a:rPr lang="tr-TR" smtClean="0"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4521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="" xmlns:a16="http://schemas.microsoft.com/office/drawing/2014/main" id="{00DC66D4-7F14-E646-B04A-06BCBDFBB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68BB55BA-CFF9-5143-9A3A-C4C58F9AF7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16F43C7E-51BA-1547-9B49-946A4CE8CA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24258-D9BB-FD40-8BB5-4D9E74C4F533}" type="datetimeFigureOut">
              <a:rPr lang="tr-TR" smtClean="0"/>
              <a:t>17.12.2019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F98916A6-6946-0645-BDED-79B68CA547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71CACD15-6A70-6C4A-B1EE-37A75BA0DE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ACE0DB-7ACC-9C48-81C0-F9EBC2F8CCC2}" type="slidenum">
              <a:rPr lang="tr-TR" smtClean="0"/>
              <a:t>‹N°›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42903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370115" y="0"/>
            <a:ext cx="12192000" cy="1643767"/>
            <a:chOff x="0" y="-24"/>
            <a:chExt cx="9144000" cy="1200353"/>
          </a:xfrm>
        </p:grpSpPr>
        <p:sp>
          <p:nvSpPr>
            <p:cNvPr id="11" name="TextBox 10"/>
            <p:cNvSpPr txBox="1"/>
            <p:nvPr/>
          </p:nvSpPr>
          <p:spPr>
            <a:xfrm>
              <a:off x="0" y="0"/>
              <a:ext cx="9144000" cy="120032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US" dirty="0" smtClean="0"/>
            </a:p>
            <a:p>
              <a:endParaRPr lang="en-US" dirty="0" smtClean="0"/>
            </a:p>
            <a:p>
              <a:endParaRPr lang="en-US" dirty="0" smtClean="0"/>
            </a:p>
            <a:p>
              <a:endParaRPr lang="en-US" dirty="0"/>
            </a:p>
          </p:txBody>
        </p:sp>
        <p:pic>
          <p:nvPicPr>
            <p:cNvPr id="8" name="Image 1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6283" y="274699"/>
              <a:ext cx="1426464" cy="593562"/>
            </a:xfrm>
            <a:prstGeom prst="rect">
              <a:avLst/>
            </a:prstGeom>
          </p:spPr>
        </p:pic>
        <p:pic>
          <p:nvPicPr>
            <p:cNvPr id="9" name="Image 3" descr="C:\Users\AAN\AppData\Local\Microsoft\Windows\Temporary Internet Files\Content.Outlook\M3B0HPXY\logo_ltv.jpg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4592" y="-24"/>
              <a:ext cx="1219200" cy="11430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382486" y="1459820"/>
            <a:ext cx="9035143" cy="1686151"/>
          </a:xfrm>
        </p:spPr>
        <p:txBody>
          <a:bodyPr>
            <a:normAutofit fontScale="90000"/>
          </a:bodyPr>
          <a:lstStyle/>
          <a:p>
            <a:r>
              <a:rPr lang="en-GB" dirty="0"/>
              <a:t>Water &amp; Wetlands : connecting Nature with </a:t>
            </a:r>
            <a:r>
              <a:rPr lang="en-GB" dirty="0" smtClean="0"/>
              <a:t>Culture</a:t>
            </a:r>
            <a:endParaRPr lang="fr-FR" dirty="0"/>
          </a:p>
        </p:txBody>
      </p:sp>
      <p:pic>
        <p:nvPicPr>
          <p:cNvPr id="12" name="Image 11" descr="DoÄa DerneÄi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7629" y="507640"/>
            <a:ext cx="1621155" cy="5499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 13" descr="FFEM-logo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7869" y="511807"/>
            <a:ext cx="2823074" cy="677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Resim 4">
            <a:extLst>
              <a:ext uri="{FF2B5EF4-FFF2-40B4-BE49-F238E27FC236}">
                <a16:creationId xmlns="" xmlns:a16="http://schemas.microsoft.com/office/drawing/2014/main" id="{4FEAAA9A-46B8-6549-AA54-3D83A1059D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26132" y="3145971"/>
            <a:ext cx="6599506" cy="4396921"/>
          </a:xfrm>
          <a:prstGeom prst="rect">
            <a:avLst/>
          </a:prstGeom>
        </p:spPr>
      </p:pic>
      <p:sp>
        <p:nvSpPr>
          <p:cNvPr id="18" name="Titre 1"/>
          <p:cNvSpPr txBox="1">
            <a:spLocks/>
          </p:cNvSpPr>
          <p:nvPr/>
        </p:nvSpPr>
        <p:spPr>
          <a:xfrm>
            <a:off x="9079547" y="4747306"/>
            <a:ext cx="2959237" cy="211069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i="1" dirty="0" err="1"/>
              <a:t>Raziye</a:t>
            </a:r>
            <a:r>
              <a:rPr lang="en-US" sz="2000" b="1" i="1" dirty="0"/>
              <a:t> </a:t>
            </a:r>
            <a:r>
              <a:rPr lang="en-US" sz="2000" b="1" i="1" dirty="0" err="1"/>
              <a:t>İçtepe</a:t>
            </a:r>
            <a:r>
              <a:rPr lang="en-US" sz="2000" b="1" i="1" dirty="0"/>
              <a:t> </a:t>
            </a:r>
            <a:r>
              <a:rPr lang="en-US" sz="2000" b="1" i="1" dirty="0" err="1" smtClean="0"/>
              <a:t>Akyol</a:t>
            </a:r>
            <a:endParaRPr lang="en-US" sz="2000" b="1" i="1" dirty="0" smtClean="0"/>
          </a:p>
          <a:p>
            <a:r>
              <a:rPr lang="en-US" sz="2000" b="1" i="1" dirty="0" smtClean="0"/>
              <a:t>21 June 2019</a:t>
            </a:r>
            <a:endParaRPr lang="fr-FR" sz="2000" b="1" i="1" dirty="0"/>
          </a:p>
        </p:txBody>
      </p:sp>
    </p:spTree>
    <p:extLst>
      <p:ext uri="{BB962C8B-B14F-4D97-AF65-F5344CB8AC3E}">
        <p14:creationId xmlns:p14="http://schemas.microsoft.com/office/powerpoint/2010/main" val="345516529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7D6A850A-B4D1-7942-9AFE-3A80F8E74F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720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271B1E3B-AF47-274D-816D-3FE3E3BC3C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77800"/>
            <a:ext cx="97536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20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EEE72A2F-DE1C-1542-9D98-887B30846E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866" y="270861"/>
            <a:ext cx="4953000" cy="32893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313DAF28-1157-294F-B5DA-92511A6C7E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0014" y="3436882"/>
            <a:ext cx="6081986" cy="3421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44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53B5D911-3A8C-A943-97BA-5949E5E18A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796" y="1193362"/>
            <a:ext cx="8946479" cy="4524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6177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923F3D80-1FF1-DB45-9DC8-16FF87E158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7571" y="470556"/>
            <a:ext cx="8576443" cy="5824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6640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B2D468CD-45DF-2944-B9B0-A853AA5ED4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945" y="0"/>
            <a:ext cx="73341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1585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5A87299E-E123-F544-A61B-0664267552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262" y="112329"/>
            <a:ext cx="5385676" cy="4154871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="" xmlns:a16="http://schemas.microsoft.com/office/drawing/2014/main" id="{342B9AD5-296B-5946-9500-C5090A4C82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938" y="2995448"/>
            <a:ext cx="5857765" cy="3862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6556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6DF1B740-1830-F540-909D-7EB31B6D6E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955" y="0"/>
            <a:ext cx="91460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626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45C5C4CD-18B6-B24E-9FBE-3E397A7922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05335" cy="3878317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CA9148E5-DF0D-C344-891A-9052FC3881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7214" y="2995448"/>
            <a:ext cx="6684579" cy="3862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819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DF8BBD3E-7C1D-0041-8F08-4938922A43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467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6DB7A316-19D2-4742-BEA4-9F58C78516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849" y="826376"/>
            <a:ext cx="8868103" cy="4985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52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37987C0B-28E0-F941-9927-988D5107E1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821406" cy="3274541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8689B383-4A47-744C-819C-FF75E79ED2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3047" y="3361038"/>
            <a:ext cx="6278996" cy="3545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2149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="" xmlns:a16="http://schemas.microsoft.com/office/drawing/2014/main" id="{CB5DD268-0FD2-AE48-8AFD-1E179F8350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7394" y="90267"/>
            <a:ext cx="9181071" cy="6767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8946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3A5C447E-CF81-9E46-BA8F-262C73F708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9809" y="0"/>
            <a:ext cx="91323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037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FEEE165B-7849-FE44-986B-5E8451E931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87" y="100980"/>
            <a:ext cx="5993111" cy="3877895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5F6A1342-9A81-6548-93B8-F3666433DF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8698" y="3429602"/>
            <a:ext cx="6103302" cy="3428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42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159526C5-ECF7-C143-A687-AE47D56F3C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139" y="0"/>
            <a:ext cx="103257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36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6B5C1828-0FD5-564E-9A00-F95B6DD4F9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9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77058AD0-5245-CC44-BE0C-9C3A7C93E2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0" y="44450"/>
            <a:ext cx="10160000" cy="676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39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A6CDBA41-964E-9844-9191-507D3F0B71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01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472B8B89-5DF9-E449-A8B1-676881AE7D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010" y="220717"/>
            <a:ext cx="9807583" cy="6541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0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C27EEB65-9082-3D43-A273-02EBB226DC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0" y="69850"/>
            <a:ext cx="10160000" cy="671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83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15</Words>
  <Application>Microsoft Office PowerPoint</Application>
  <PresentationFormat>Personnalisé</PresentationFormat>
  <Paragraphs>6</Paragraphs>
  <Slides>22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3" baseType="lpstr">
      <vt:lpstr>Office Teması</vt:lpstr>
      <vt:lpstr>Water &amp; Wetlands : connecting Nature with Culture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raziye.ictepe@dogadernegi.org</dc:creator>
  <cp:lastModifiedBy>CP</cp:lastModifiedBy>
  <cp:revision>9</cp:revision>
  <dcterms:created xsi:type="dcterms:W3CDTF">2019-06-18T19:03:41Z</dcterms:created>
  <dcterms:modified xsi:type="dcterms:W3CDTF">2019-12-17T14:42:55Z</dcterms:modified>
</cp:coreProperties>
</file>