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27" r:id="rId2"/>
    <p:sldId id="325" r:id="rId3"/>
    <p:sldId id="330" r:id="rId4"/>
    <p:sldId id="342" r:id="rId5"/>
    <p:sldId id="344" r:id="rId6"/>
    <p:sldId id="343" r:id="rId7"/>
    <p:sldId id="346" r:id="rId8"/>
    <p:sldId id="34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00FF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Açık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03" autoAdjust="0"/>
    <p:restoredTop sz="93530" autoAdjust="0"/>
  </p:normalViewPr>
  <p:slideViewPr>
    <p:cSldViewPr>
      <p:cViewPr varScale="1">
        <p:scale>
          <a:sx n="66" d="100"/>
          <a:sy n="66" d="100"/>
        </p:scale>
        <p:origin x="844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rennou" userId="0b2f8c2c-ba41-42f6-955d-1d8f2cf96a74" providerId="ADAL" clId="{648E62BC-011C-45A3-A0A9-C3F93F107385}"/>
    <pc:docChg chg="modSld">
      <pc:chgData name="Christian Perennou" userId="0b2f8c2c-ba41-42f6-955d-1d8f2cf96a74" providerId="ADAL" clId="{648E62BC-011C-45A3-A0A9-C3F93F107385}" dt="2025-01-22T15:01:56.873" v="10" actId="20577"/>
      <pc:docMkLst>
        <pc:docMk/>
      </pc:docMkLst>
      <pc:sldChg chg="modSp mod">
        <pc:chgData name="Christian Perennou" userId="0b2f8c2c-ba41-42f6-955d-1d8f2cf96a74" providerId="ADAL" clId="{648E62BC-011C-45A3-A0A9-C3F93F107385}" dt="2025-01-22T15:01:56.873" v="10" actId="20577"/>
        <pc:sldMkLst>
          <pc:docMk/>
          <pc:sldMk cId="1103890099" sldId="327"/>
        </pc:sldMkLst>
        <pc:spChg chg="mod">
          <ac:chgData name="Christian Perennou" userId="0b2f8c2c-ba41-42f6-955d-1d8f2cf96a74" providerId="ADAL" clId="{648E62BC-011C-45A3-A0A9-C3F93F107385}" dt="2025-01-22T15:01:56.873" v="10" actId="20577"/>
          <ac:spMkLst>
            <pc:docMk/>
            <pc:sldMk cId="1103890099" sldId="327"/>
            <ac:spMk id="4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6C859B-F135-4C1D-A4C7-7713E4EB114A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4012497D-0F5A-4E66-A663-A832EFC9D7B6}">
      <dgm:prSet phldrT="[Metin]"/>
      <dgm:spPr/>
      <dgm:t>
        <a:bodyPr/>
        <a:lstStyle/>
        <a:p>
          <a:r>
            <a:rPr lang="ar-DZ" b="1" dirty="0" smtClean="0">
              <a:solidFill>
                <a:srgbClr val="002060"/>
              </a:solidFill>
            </a:rPr>
            <a:t>مركز بحوث الطيور </a:t>
          </a:r>
          <a:r>
            <a:rPr lang="tr-TR" dirty="0" smtClean="0"/>
            <a:t>ORC</a:t>
          </a:r>
          <a:endParaRPr lang="tr-TR" dirty="0"/>
        </a:p>
      </dgm:t>
    </dgm:pt>
    <dgm:pt modelId="{CEB3FB0A-7F24-421A-B8B1-AD05CAEB5C81}" type="parTrans" cxnId="{1A77E93A-CF83-4128-862C-7216ADB3522E}">
      <dgm:prSet/>
      <dgm:spPr/>
      <dgm:t>
        <a:bodyPr/>
        <a:lstStyle/>
        <a:p>
          <a:endParaRPr lang="tr-TR"/>
        </a:p>
      </dgm:t>
    </dgm:pt>
    <dgm:pt modelId="{BB12136A-DA2E-48E7-93DA-4B26F631595B}" type="sibTrans" cxnId="{1A77E93A-CF83-4128-862C-7216ADB3522E}">
      <dgm:prSet/>
      <dgm:spPr/>
      <dgm:t>
        <a:bodyPr/>
        <a:lstStyle/>
        <a:p>
          <a:endParaRPr lang="tr-TR"/>
        </a:p>
      </dgm:t>
    </dgm:pt>
    <dgm:pt modelId="{5BED5DDA-9837-4E8B-BB34-B30BF115BBC5}">
      <dgm:prSet phldrT="[Metin]"/>
      <dgm:spPr/>
      <dgm:t>
        <a:bodyPr/>
        <a:lstStyle/>
        <a:p>
          <a:r>
            <a:rPr lang="ar-DZ" dirty="0" smtClean="0">
              <a:solidFill>
                <a:schemeClr val="bg1"/>
              </a:solidFill>
              <a:sym typeface="Wingdings" panose="05000000000000000000" pitchFamily="2" charset="2"/>
            </a:rPr>
            <a:t>المديرية الإقليمية ال 11</a:t>
          </a:r>
          <a:endParaRPr lang="tr-TR" dirty="0">
            <a:solidFill>
              <a:schemeClr val="bg1"/>
            </a:solidFill>
          </a:endParaRPr>
        </a:p>
      </dgm:t>
    </dgm:pt>
    <dgm:pt modelId="{F4EB5FB7-BB59-4C69-9994-107F5AF89416}" type="parTrans" cxnId="{8EFE049B-B07C-4BF0-9A6B-333FA79666D5}">
      <dgm:prSet/>
      <dgm:spPr/>
      <dgm:t>
        <a:bodyPr/>
        <a:lstStyle/>
        <a:p>
          <a:endParaRPr lang="tr-TR"/>
        </a:p>
      </dgm:t>
    </dgm:pt>
    <dgm:pt modelId="{A7555048-4437-4DAE-9A80-DE63D7E83E53}" type="sibTrans" cxnId="{8EFE049B-B07C-4BF0-9A6B-333FA79666D5}">
      <dgm:prSet/>
      <dgm:spPr/>
      <dgm:t>
        <a:bodyPr/>
        <a:lstStyle/>
        <a:p>
          <a:endParaRPr lang="tr-TR"/>
        </a:p>
      </dgm:t>
    </dgm:pt>
    <dgm:pt modelId="{6C7491DF-AAC5-48D7-ACA6-4C251F44DEC9}">
      <dgm:prSet phldrT="[Metin]"/>
      <dgm:spPr/>
      <dgm:t>
        <a:bodyPr/>
        <a:lstStyle/>
        <a:p>
          <a:r>
            <a:rPr lang="ar-DZ" dirty="0" smtClean="0">
              <a:solidFill>
                <a:schemeClr val="bg1"/>
              </a:solidFill>
              <a:sym typeface="Wingdings" panose="05000000000000000000" pitchFamily="2" charset="2"/>
            </a:rPr>
            <a:t>مديرية سامسون للبيئة والتخطيط العمراني</a:t>
          </a:r>
          <a:endParaRPr lang="tr-TR" dirty="0">
            <a:solidFill>
              <a:schemeClr val="bg1"/>
            </a:solidFill>
          </a:endParaRPr>
        </a:p>
      </dgm:t>
    </dgm:pt>
    <dgm:pt modelId="{2460988E-EF15-4F48-B054-C20E5475525A}" type="parTrans" cxnId="{AA734F92-E604-42AA-B657-BBE32A75B5D5}">
      <dgm:prSet/>
      <dgm:spPr/>
      <dgm:t>
        <a:bodyPr/>
        <a:lstStyle/>
        <a:p>
          <a:endParaRPr lang="tr-TR"/>
        </a:p>
      </dgm:t>
    </dgm:pt>
    <dgm:pt modelId="{3E67307B-06C4-41AA-9959-8982BF08AA0D}" type="sibTrans" cxnId="{AA734F92-E604-42AA-B657-BBE32A75B5D5}">
      <dgm:prSet/>
      <dgm:spPr/>
      <dgm:t>
        <a:bodyPr/>
        <a:lstStyle/>
        <a:p>
          <a:endParaRPr lang="tr-TR"/>
        </a:p>
      </dgm:t>
    </dgm:pt>
    <dgm:pt modelId="{0AD7636C-B6A6-4300-9C47-5811186D07A8}">
      <dgm:prSet phldrT="[Metin]"/>
      <dgm:spPr/>
      <dgm:t>
        <a:bodyPr/>
        <a:lstStyle/>
        <a:p>
          <a:r>
            <a:rPr lang="ar-DZ" i="0" dirty="0" smtClean="0">
              <a:solidFill>
                <a:schemeClr val="bg1"/>
              </a:solidFill>
              <a:sym typeface="Wingdings" panose="05000000000000000000" pitchFamily="2" charset="2"/>
            </a:rPr>
            <a:t>رئاسة منطقة دلتا </a:t>
          </a:r>
          <a:r>
            <a:rPr lang="ar-DZ" i="0" dirty="0" err="1" smtClean="0">
              <a:solidFill>
                <a:schemeClr val="bg1"/>
              </a:solidFill>
              <a:sym typeface="Wingdings" panose="05000000000000000000" pitchFamily="2" charset="2"/>
            </a:rPr>
            <a:t>دلتا</a:t>
          </a:r>
          <a:r>
            <a:rPr lang="ar-DZ" i="0" dirty="0" smtClean="0">
              <a:solidFill>
                <a:schemeClr val="bg1"/>
              </a:solidFill>
              <a:sym typeface="Wingdings" panose="05000000000000000000" pitchFamily="2" charset="2"/>
            </a:rPr>
            <a:t> </a:t>
          </a:r>
          <a:r>
            <a:rPr lang="ar-DZ" i="0" dirty="0" err="1" smtClean="0">
              <a:solidFill>
                <a:schemeClr val="bg1"/>
              </a:solidFill>
              <a:sym typeface="Wingdings" panose="05000000000000000000" pitchFamily="2" charset="2"/>
            </a:rPr>
            <a:t>كيزيليرماك</a:t>
          </a:r>
          <a:r>
            <a:rPr lang="ar-DZ" i="0" dirty="0" smtClean="0">
              <a:solidFill>
                <a:schemeClr val="bg1"/>
              </a:solidFill>
              <a:sym typeface="Wingdings" panose="05000000000000000000" pitchFamily="2" charset="2"/>
            </a:rPr>
            <a:t> للأراضي الرطبة ومحمية الطيور</a:t>
          </a:r>
          <a:endParaRPr lang="tr-TR" i="0" dirty="0">
            <a:solidFill>
              <a:schemeClr val="bg1"/>
            </a:solidFill>
          </a:endParaRPr>
        </a:p>
      </dgm:t>
    </dgm:pt>
    <dgm:pt modelId="{C10ACAF8-4131-45AB-95BD-AFC34A9F43D1}" type="parTrans" cxnId="{D5C97255-3344-48FC-8EB8-FFE4BF745339}">
      <dgm:prSet/>
      <dgm:spPr/>
      <dgm:t>
        <a:bodyPr/>
        <a:lstStyle/>
        <a:p>
          <a:endParaRPr lang="tr-TR"/>
        </a:p>
      </dgm:t>
    </dgm:pt>
    <dgm:pt modelId="{E62A54FE-9FCE-4CA9-BA8D-A15112FC16EC}" type="sibTrans" cxnId="{D5C97255-3344-48FC-8EB8-FFE4BF745339}">
      <dgm:prSet/>
      <dgm:spPr/>
      <dgm:t>
        <a:bodyPr/>
        <a:lstStyle/>
        <a:p>
          <a:endParaRPr lang="tr-TR"/>
        </a:p>
      </dgm:t>
    </dgm:pt>
    <dgm:pt modelId="{A167FAC9-8C2C-400C-8B80-2102F63421BF}">
      <dgm:prSet/>
      <dgm:spPr/>
      <dgm:t>
        <a:bodyPr/>
        <a:lstStyle/>
        <a:p>
          <a:r>
            <a:rPr lang="ar-DZ" dirty="0" smtClean="0">
              <a:solidFill>
                <a:schemeClr val="bg1"/>
              </a:solidFill>
              <a:sym typeface="Wingdings" panose="05000000000000000000" pitchFamily="2" charset="2"/>
            </a:rPr>
            <a:t>المديرية الإقليمية السابعة للأشغال الهيدروليكية بالولاية</a:t>
          </a:r>
          <a:endParaRPr lang="tr-TR" dirty="0">
            <a:solidFill>
              <a:schemeClr val="bg1"/>
            </a:solidFill>
          </a:endParaRPr>
        </a:p>
      </dgm:t>
    </dgm:pt>
    <dgm:pt modelId="{77B3A1CF-2309-48FC-A24D-3F87BDDF3488}" type="parTrans" cxnId="{4EB38E0D-B372-47F3-84DC-3B0E79ADB966}">
      <dgm:prSet/>
      <dgm:spPr/>
      <dgm:t>
        <a:bodyPr/>
        <a:lstStyle/>
        <a:p>
          <a:endParaRPr lang="tr-TR"/>
        </a:p>
      </dgm:t>
    </dgm:pt>
    <dgm:pt modelId="{FEAD8C4E-A181-4666-BC04-4541C6815D6A}" type="sibTrans" cxnId="{4EB38E0D-B372-47F3-84DC-3B0E79ADB966}">
      <dgm:prSet/>
      <dgm:spPr/>
      <dgm:t>
        <a:bodyPr/>
        <a:lstStyle/>
        <a:p>
          <a:endParaRPr lang="tr-TR"/>
        </a:p>
      </dgm:t>
    </dgm:pt>
    <dgm:pt modelId="{7CC855D3-439E-4470-9C08-09A10D80B31D}">
      <dgm:prSet/>
      <dgm:spPr/>
      <dgm:t>
        <a:bodyPr/>
        <a:lstStyle/>
        <a:p>
          <a:r>
            <a:rPr lang="ar-DZ" dirty="0" smtClean="0">
              <a:solidFill>
                <a:schemeClr val="bg1"/>
              </a:solidFill>
              <a:sym typeface="Wingdings" panose="05000000000000000000" pitchFamily="2" charset="2"/>
            </a:rPr>
            <a:t>مديرية سامسون للأغذية والزراعة والثروة الحيوانية</a:t>
          </a:r>
          <a:endParaRPr lang="tr-TR" dirty="0">
            <a:solidFill>
              <a:schemeClr val="bg1"/>
            </a:solidFill>
          </a:endParaRPr>
        </a:p>
      </dgm:t>
    </dgm:pt>
    <dgm:pt modelId="{73221C59-DD0D-4BC1-ADAA-667B580CBE35}" type="parTrans" cxnId="{D6BB058D-EB73-48A8-B473-3021BD1E7945}">
      <dgm:prSet/>
      <dgm:spPr/>
      <dgm:t>
        <a:bodyPr/>
        <a:lstStyle/>
        <a:p>
          <a:endParaRPr lang="tr-TR"/>
        </a:p>
      </dgm:t>
    </dgm:pt>
    <dgm:pt modelId="{ACC77E8D-37B3-4095-A94B-851776931CB0}" type="sibTrans" cxnId="{D6BB058D-EB73-48A8-B473-3021BD1E7945}">
      <dgm:prSet/>
      <dgm:spPr/>
      <dgm:t>
        <a:bodyPr/>
        <a:lstStyle/>
        <a:p>
          <a:endParaRPr lang="tr-TR"/>
        </a:p>
      </dgm:t>
    </dgm:pt>
    <dgm:pt modelId="{AA2534F6-AFC9-4619-8C13-A7838EEE6B87}" type="pres">
      <dgm:prSet presAssocID="{836C859B-F135-4C1D-A4C7-7713E4EB114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95AC275-86C0-4477-BEC6-B1F3CCC3AB2D}" type="pres">
      <dgm:prSet presAssocID="{4012497D-0F5A-4E66-A663-A832EFC9D7B6}" presName="centerShape" presStyleLbl="node0" presStyleIdx="0" presStyleCnt="1"/>
      <dgm:spPr/>
      <dgm:t>
        <a:bodyPr/>
        <a:lstStyle/>
        <a:p>
          <a:endParaRPr lang="fr-FR"/>
        </a:p>
      </dgm:t>
    </dgm:pt>
    <dgm:pt modelId="{8D874B22-7FE1-41EA-82B1-FD5148386689}" type="pres">
      <dgm:prSet presAssocID="{F4EB5FB7-BB59-4C69-9994-107F5AF89416}" presName="Name9" presStyleLbl="parChTrans1D2" presStyleIdx="0" presStyleCnt="5"/>
      <dgm:spPr/>
      <dgm:t>
        <a:bodyPr/>
        <a:lstStyle/>
        <a:p>
          <a:endParaRPr lang="fr-FR"/>
        </a:p>
      </dgm:t>
    </dgm:pt>
    <dgm:pt modelId="{52BE0CD1-3772-449E-B4A4-05FDC6DD451C}" type="pres">
      <dgm:prSet presAssocID="{F4EB5FB7-BB59-4C69-9994-107F5AF89416}" presName="connTx" presStyleLbl="parChTrans1D2" presStyleIdx="0" presStyleCnt="5"/>
      <dgm:spPr/>
      <dgm:t>
        <a:bodyPr/>
        <a:lstStyle/>
        <a:p>
          <a:endParaRPr lang="fr-FR"/>
        </a:p>
      </dgm:t>
    </dgm:pt>
    <dgm:pt modelId="{5F9D6BBF-E5A4-411E-8FEC-A2FFA90EAC23}" type="pres">
      <dgm:prSet presAssocID="{5BED5DDA-9837-4E8B-BB34-B30BF115BBC5}" presName="node" presStyleLbl="node1" presStyleIdx="0" presStyleCnt="5" custRadScaleRad="102743" custRadScaleInc="-839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527D08-63A1-4CBC-8F0E-A881AAEFB5AD}" type="pres">
      <dgm:prSet presAssocID="{2460988E-EF15-4F48-B054-C20E5475525A}" presName="Name9" presStyleLbl="parChTrans1D2" presStyleIdx="1" presStyleCnt="5"/>
      <dgm:spPr/>
      <dgm:t>
        <a:bodyPr/>
        <a:lstStyle/>
        <a:p>
          <a:endParaRPr lang="fr-FR"/>
        </a:p>
      </dgm:t>
    </dgm:pt>
    <dgm:pt modelId="{E10CC74F-7143-4E51-B60F-C6BA4623004E}" type="pres">
      <dgm:prSet presAssocID="{2460988E-EF15-4F48-B054-C20E5475525A}" presName="connTx" presStyleLbl="parChTrans1D2" presStyleIdx="1" presStyleCnt="5"/>
      <dgm:spPr/>
      <dgm:t>
        <a:bodyPr/>
        <a:lstStyle/>
        <a:p>
          <a:endParaRPr lang="fr-FR"/>
        </a:p>
      </dgm:t>
    </dgm:pt>
    <dgm:pt modelId="{156ED927-61F8-4D5B-A274-E842A33315EC}" type="pres">
      <dgm:prSet presAssocID="{6C7491DF-AAC5-48D7-ACA6-4C251F44DEC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A0F7D8A-5CFD-4036-B2C7-26A598BA5349}" type="pres">
      <dgm:prSet presAssocID="{C10ACAF8-4131-45AB-95BD-AFC34A9F43D1}" presName="Name9" presStyleLbl="parChTrans1D2" presStyleIdx="2" presStyleCnt="5"/>
      <dgm:spPr/>
      <dgm:t>
        <a:bodyPr/>
        <a:lstStyle/>
        <a:p>
          <a:endParaRPr lang="fr-FR"/>
        </a:p>
      </dgm:t>
    </dgm:pt>
    <dgm:pt modelId="{922CC2C9-7495-4C7A-96BE-FF8A9FAB3348}" type="pres">
      <dgm:prSet presAssocID="{C10ACAF8-4131-45AB-95BD-AFC34A9F43D1}" presName="connTx" presStyleLbl="parChTrans1D2" presStyleIdx="2" presStyleCnt="5"/>
      <dgm:spPr/>
      <dgm:t>
        <a:bodyPr/>
        <a:lstStyle/>
        <a:p>
          <a:endParaRPr lang="fr-FR"/>
        </a:p>
      </dgm:t>
    </dgm:pt>
    <dgm:pt modelId="{86FEA8C1-6E3E-4EF5-8CD1-AAB18894B8FB}" type="pres">
      <dgm:prSet presAssocID="{0AD7636C-B6A6-4300-9C47-5811186D07A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F6A8A79-2C24-40F8-AF2B-349AD0635F93}" type="pres">
      <dgm:prSet presAssocID="{73221C59-DD0D-4BC1-ADAA-667B580CBE35}" presName="Name9" presStyleLbl="parChTrans1D2" presStyleIdx="3" presStyleCnt="5"/>
      <dgm:spPr/>
      <dgm:t>
        <a:bodyPr/>
        <a:lstStyle/>
        <a:p>
          <a:endParaRPr lang="fr-FR"/>
        </a:p>
      </dgm:t>
    </dgm:pt>
    <dgm:pt modelId="{3F7E8E7B-312F-4F50-B46F-BE59E12D8AA9}" type="pres">
      <dgm:prSet presAssocID="{73221C59-DD0D-4BC1-ADAA-667B580CBE35}" presName="connTx" presStyleLbl="parChTrans1D2" presStyleIdx="3" presStyleCnt="5"/>
      <dgm:spPr/>
      <dgm:t>
        <a:bodyPr/>
        <a:lstStyle/>
        <a:p>
          <a:endParaRPr lang="fr-FR"/>
        </a:p>
      </dgm:t>
    </dgm:pt>
    <dgm:pt modelId="{11E39F31-DFE4-4773-A7F3-7667CA34376B}" type="pres">
      <dgm:prSet presAssocID="{7CC855D3-439E-4470-9C08-09A10D80B31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A65F280-39ED-4295-A029-2F4526032E25}" type="pres">
      <dgm:prSet presAssocID="{77B3A1CF-2309-48FC-A24D-3F87BDDF3488}" presName="Name9" presStyleLbl="parChTrans1D2" presStyleIdx="4" presStyleCnt="5"/>
      <dgm:spPr/>
      <dgm:t>
        <a:bodyPr/>
        <a:lstStyle/>
        <a:p>
          <a:endParaRPr lang="fr-FR"/>
        </a:p>
      </dgm:t>
    </dgm:pt>
    <dgm:pt modelId="{887736F5-9A57-418F-B85D-4BCDCD2D91A4}" type="pres">
      <dgm:prSet presAssocID="{77B3A1CF-2309-48FC-A24D-3F87BDDF3488}" presName="connTx" presStyleLbl="parChTrans1D2" presStyleIdx="4" presStyleCnt="5"/>
      <dgm:spPr/>
      <dgm:t>
        <a:bodyPr/>
        <a:lstStyle/>
        <a:p>
          <a:endParaRPr lang="fr-FR"/>
        </a:p>
      </dgm:t>
    </dgm:pt>
    <dgm:pt modelId="{3FCE5D57-8C7A-4DC6-9C33-9AE551CA0E29}" type="pres">
      <dgm:prSet presAssocID="{A167FAC9-8C2C-400C-8B80-2102F63421B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DE2B41F-D112-43A5-B301-765C7936955A}" type="presOf" srcId="{7CC855D3-439E-4470-9C08-09A10D80B31D}" destId="{11E39F31-DFE4-4773-A7F3-7667CA34376B}" srcOrd="0" destOrd="0" presId="urn:microsoft.com/office/officeart/2005/8/layout/radial1"/>
    <dgm:cxn modelId="{5A6B4EEA-2A85-4348-B24A-36C5967AC905}" type="presOf" srcId="{0AD7636C-B6A6-4300-9C47-5811186D07A8}" destId="{86FEA8C1-6E3E-4EF5-8CD1-AAB18894B8FB}" srcOrd="0" destOrd="0" presId="urn:microsoft.com/office/officeart/2005/8/layout/radial1"/>
    <dgm:cxn modelId="{83A3FA27-838F-4B8D-BC82-226D468733CC}" type="presOf" srcId="{C10ACAF8-4131-45AB-95BD-AFC34A9F43D1}" destId="{922CC2C9-7495-4C7A-96BE-FF8A9FAB3348}" srcOrd="1" destOrd="0" presId="urn:microsoft.com/office/officeart/2005/8/layout/radial1"/>
    <dgm:cxn modelId="{251E8EA8-C068-4BBF-9034-A4B0C6EF3617}" type="presOf" srcId="{F4EB5FB7-BB59-4C69-9994-107F5AF89416}" destId="{8D874B22-7FE1-41EA-82B1-FD5148386689}" srcOrd="0" destOrd="0" presId="urn:microsoft.com/office/officeart/2005/8/layout/radial1"/>
    <dgm:cxn modelId="{F548E44A-5912-4D8D-8015-1282B4AD284E}" type="presOf" srcId="{6C7491DF-AAC5-48D7-ACA6-4C251F44DEC9}" destId="{156ED927-61F8-4D5B-A274-E842A33315EC}" srcOrd="0" destOrd="0" presId="urn:microsoft.com/office/officeart/2005/8/layout/radial1"/>
    <dgm:cxn modelId="{9705F7BD-ACFB-40A7-AE2D-CDD1C2C31CD4}" type="presOf" srcId="{77B3A1CF-2309-48FC-A24D-3F87BDDF3488}" destId="{9A65F280-39ED-4295-A029-2F4526032E25}" srcOrd="0" destOrd="0" presId="urn:microsoft.com/office/officeart/2005/8/layout/radial1"/>
    <dgm:cxn modelId="{985AA175-2D68-4915-AC81-D6EE4BE1F935}" type="presOf" srcId="{73221C59-DD0D-4BC1-ADAA-667B580CBE35}" destId="{3F7E8E7B-312F-4F50-B46F-BE59E12D8AA9}" srcOrd="1" destOrd="0" presId="urn:microsoft.com/office/officeart/2005/8/layout/radial1"/>
    <dgm:cxn modelId="{63E966D6-7439-41B4-B15E-B6FA191BB8E3}" type="presOf" srcId="{4012497D-0F5A-4E66-A663-A832EFC9D7B6}" destId="{995AC275-86C0-4477-BEC6-B1F3CCC3AB2D}" srcOrd="0" destOrd="0" presId="urn:microsoft.com/office/officeart/2005/8/layout/radial1"/>
    <dgm:cxn modelId="{04B92A00-83EA-4C72-BBF6-E4CC156ECFC6}" type="presOf" srcId="{2460988E-EF15-4F48-B054-C20E5475525A}" destId="{93527D08-63A1-4CBC-8F0E-A881AAEFB5AD}" srcOrd="0" destOrd="0" presId="urn:microsoft.com/office/officeart/2005/8/layout/radial1"/>
    <dgm:cxn modelId="{4F06AC1F-C369-482B-881D-F45D57EAB89D}" type="presOf" srcId="{5BED5DDA-9837-4E8B-BB34-B30BF115BBC5}" destId="{5F9D6BBF-E5A4-411E-8FEC-A2FFA90EAC23}" srcOrd="0" destOrd="0" presId="urn:microsoft.com/office/officeart/2005/8/layout/radial1"/>
    <dgm:cxn modelId="{6F354ED4-6813-40FB-BC14-066DB430010E}" type="presOf" srcId="{F4EB5FB7-BB59-4C69-9994-107F5AF89416}" destId="{52BE0CD1-3772-449E-B4A4-05FDC6DD451C}" srcOrd="1" destOrd="0" presId="urn:microsoft.com/office/officeart/2005/8/layout/radial1"/>
    <dgm:cxn modelId="{8D000355-33BB-48DA-AC32-B37021BB5351}" type="presOf" srcId="{77B3A1CF-2309-48FC-A24D-3F87BDDF3488}" destId="{887736F5-9A57-418F-B85D-4BCDCD2D91A4}" srcOrd="1" destOrd="0" presId="urn:microsoft.com/office/officeart/2005/8/layout/radial1"/>
    <dgm:cxn modelId="{8EFE049B-B07C-4BF0-9A6B-333FA79666D5}" srcId="{4012497D-0F5A-4E66-A663-A832EFC9D7B6}" destId="{5BED5DDA-9837-4E8B-BB34-B30BF115BBC5}" srcOrd="0" destOrd="0" parTransId="{F4EB5FB7-BB59-4C69-9994-107F5AF89416}" sibTransId="{A7555048-4437-4DAE-9A80-DE63D7E83E53}"/>
    <dgm:cxn modelId="{D6BB058D-EB73-48A8-B473-3021BD1E7945}" srcId="{4012497D-0F5A-4E66-A663-A832EFC9D7B6}" destId="{7CC855D3-439E-4470-9C08-09A10D80B31D}" srcOrd="3" destOrd="0" parTransId="{73221C59-DD0D-4BC1-ADAA-667B580CBE35}" sibTransId="{ACC77E8D-37B3-4095-A94B-851776931CB0}"/>
    <dgm:cxn modelId="{0AE2553F-F0A9-4976-AEB2-D83B5CF95374}" type="presOf" srcId="{73221C59-DD0D-4BC1-ADAA-667B580CBE35}" destId="{1F6A8A79-2C24-40F8-AF2B-349AD0635F93}" srcOrd="0" destOrd="0" presId="urn:microsoft.com/office/officeart/2005/8/layout/radial1"/>
    <dgm:cxn modelId="{1A77E93A-CF83-4128-862C-7216ADB3522E}" srcId="{836C859B-F135-4C1D-A4C7-7713E4EB114A}" destId="{4012497D-0F5A-4E66-A663-A832EFC9D7B6}" srcOrd="0" destOrd="0" parTransId="{CEB3FB0A-7F24-421A-B8B1-AD05CAEB5C81}" sibTransId="{BB12136A-DA2E-48E7-93DA-4B26F631595B}"/>
    <dgm:cxn modelId="{D5C97255-3344-48FC-8EB8-FFE4BF745339}" srcId="{4012497D-0F5A-4E66-A663-A832EFC9D7B6}" destId="{0AD7636C-B6A6-4300-9C47-5811186D07A8}" srcOrd="2" destOrd="0" parTransId="{C10ACAF8-4131-45AB-95BD-AFC34A9F43D1}" sibTransId="{E62A54FE-9FCE-4CA9-BA8D-A15112FC16EC}"/>
    <dgm:cxn modelId="{CA83D65B-93DD-4C71-9601-7FC524CDC075}" type="presOf" srcId="{C10ACAF8-4131-45AB-95BD-AFC34A9F43D1}" destId="{8A0F7D8A-5CFD-4036-B2C7-26A598BA5349}" srcOrd="0" destOrd="0" presId="urn:microsoft.com/office/officeart/2005/8/layout/radial1"/>
    <dgm:cxn modelId="{AA734F92-E604-42AA-B657-BBE32A75B5D5}" srcId="{4012497D-0F5A-4E66-A663-A832EFC9D7B6}" destId="{6C7491DF-AAC5-48D7-ACA6-4C251F44DEC9}" srcOrd="1" destOrd="0" parTransId="{2460988E-EF15-4F48-B054-C20E5475525A}" sibTransId="{3E67307B-06C4-41AA-9959-8982BF08AA0D}"/>
    <dgm:cxn modelId="{4EB38E0D-B372-47F3-84DC-3B0E79ADB966}" srcId="{4012497D-0F5A-4E66-A663-A832EFC9D7B6}" destId="{A167FAC9-8C2C-400C-8B80-2102F63421BF}" srcOrd="4" destOrd="0" parTransId="{77B3A1CF-2309-48FC-A24D-3F87BDDF3488}" sibTransId="{FEAD8C4E-A181-4666-BC04-4541C6815D6A}"/>
    <dgm:cxn modelId="{224EA4F0-07A4-4343-8542-FDCF10D588EE}" type="presOf" srcId="{A167FAC9-8C2C-400C-8B80-2102F63421BF}" destId="{3FCE5D57-8C7A-4DC6-9C33-9AE551CA0E29}" srcOrd="0" destOrd="0" presId="urn:microsoft.com/office/officeart/2005/8/layout/radial1"/>
    <dgm:cxn modelId="{5490C9C2-0C34-43C9-8011-E21CA27C9FF2}" type="presOf" srcId="{836C859B-F135-4C1D-A4C7-7713E4EB114A}" destId="{AA2534F6-AFC9-4619-8C13-A7838EEE6B87}" srcOrd="0" destOrd="0" presId="urn:microsoft.com/office/officeart/2005/8/layout/radial1"/>
    <dgm:cxn modelId="{0F772007-5739-4B05-B98E-EE526236D9DB}" type="presOf" srcId="{2460988E-EF15-4F48-B054-C20E5475525A}" destId="{E10CC74F-7143-4E51-B60F-C6BA4623004E}" srcOrd="1" destOrd="0" presId="urn:microsoft.com/office/officeart/2005/8/layout/radial1"/>
    <dgm:cxn modelId="{9E7210E0-C8B9-46D6-813F-04CBC5D83D11}" type="presParOf" srcId="{AA2534F6-AFC9-4619-8C13-A7838EEE6B87}" destId="{995AC275-86C0-4477-BEC6-B1F3CCC3AB2D}" srcOrd="0" destOrd="0" presId="urn:microsoft.com/office/officeart/2005/8/layout/radial1"/>
    <dgm:cxn modelId="{752C75A9-8CC7-4C5A-817F-4AB9D0432CD8}" type="presParOf" srcId="{AA2534F6-AFC9-4619-8C13-A7838EEE6B87}" destId="{8D874B22-7FE1-41EA-82B1-FD5148386689}" srcOrd="1" destOrd="0" presId="urn:microsoft.com/office/officeart/2005/8/layout/radial1"/>
    <dgm:cxn modelId="{6240CEDB-2D17-42DB-8679-00C9071D60F3}" type="presParOf" srcId="{8D874B22-7FE1-41EA-82B1-FD5148386689}" destId="{52BE0CD1-3772-449E-B4A4-05FDC6DD451C}" srcOrd="0" destOrd="0" presId="urn:microsoft.com/office/officeart/2005/8/layout/radial1"/>
    <dgm:cxn modelId="{D2DF0146-85BB-40DF-8570-61AFCAEBAB8A}" type="presParOf" srcId="{AA2534F6-AFC9-4619-8C13-A7838EEE6B87}" destId="{5F9D6BBF-E5A4-411E-8FEC-A2FFA90EAC23}" srcOrd="2" destOrd="0" presId="urn:microsoft.com/office/officeart/2005/8/layout/radial1"/>
    <dgm:cxn modelId="{59383616-0181-442C-AD25-C60EC14357DA}" type="presParOf" srcId="{AA2534F6-AFC9-4619-8C13-A7838EEE6B87}" destId="{93527D08-63A1-4CBC-8F0E-A881AAEFB5AD}" srcOrd="3" destOrd="0" presId="urn:microsoft.com/office/officeart/2005/8/layout/radial1"/>
    <dgm:cxn modelId="{8BD4487E-456A-4965-A548-8B9E5128C75F}" type="presParOf" srcId="{93527D08-63A1-4CBC-8F0E-A881AAEFB5AD}" destId="{E10CC74F-7143-4E51-B60F-C6BA4623004E}" srcOrd="0" destOrd="0" presId="urn:microsoft.com/office/officeart/2005/8/layout/radial1"/>
    <dgm:cxn modelId="{AF56DF95-4FBA-41F2-B0EC-291F1EEABFAE}" type="presParOf" srcId="{AA2534F6-AFC9-4619-8C13-A7838EEE6B87}" destId="{156ED927-61F8-4D5B-A274-E842A33315EC}" srcOrd="4" destOrd="0" presId="urn:microsoft.com/office/officeart/2005/8/layout/radial1"/>
    <dgm:cxn modelId="{DF78EEDB-E9E4-4ED0-8AE9-D1CF1D35C50B}" type="presParOf" srcId="{AA2534F6-AFC9-4619-8C13-A7838EEE6B87}" destId="{8A0F7D8A-5CFD-4036-B2C7-26A598BA5349}" srcOrd="5" destOrd="0" presId="urn:microsoft.com/office/officeart/2005/8/layout/radial1"/>
    <dgm:cxn modelId="{9AE8E769-0D3F-446C-84F1-0CC31C63F6E9}" type="presParOf" srcId="{8A0F7D8A-5CFD-4036-B2C7-26A598BA5349}" destId="{922CC2C9-7495-4C7A-96BE-FF8A9FAB3348}" srcOrd="0" destOrd="0" presId="urn:microsoft.com/office/officeart/2005/8/layout/radial1"/>
    <dgm:cxn modelId="{A23B8586-1373-4EE7-A3DD-B95D766B5C60}" type="presParOf" srcId="{AA2534F6-AFC9-4619-8C13-A7838EEE6B87}" destId="{86FEA8C1-6E3E-4EF5-8CD1-AAB18894B8FB}" srcOrd="6" destOrd="0" presId="urn:microsoft.com/office/officeart/2005/8/layout/radial1"/>
    <dgm:cxn modelId="{1C9ED935-2631-4F8A-8535-8483FD3E2B6D}" type="presParOf" srcId="{AA2534F6-AFC9-4619-8C13-A7838EEE6B87}" destId="{1F6A8A79-2C24-40F8-AF2B-349AD0635F93}" srcOrd="7" destOrd="0" presId="urn:microsoft.com/office/officeart/2005/8/layout/radial1"/>
    <dgm:cxn modelId="{8CFFE1DB-D3F3-47A2-87B8-4B1D53630551}" type="presParOf" srcId="{1F6A8A79-2C24-40F8-AF2B-349AD0635F93}" destId="{3F7E8E7B-312F-4F50-B46F-BE59E12D8AA9}" srcOrd="0" destOrd="0" presId="urn:microsoft.com/office/officeart/2005/8/layout/radial1"/>
    <dgm:cxn modelId="{189224B1-F29E-428C-BE66-B1ACC56027AB}" type="presParOf" srcId="{AA2534F6-AFC9-4619-8C13-A7838EEE6B87}" destId="{11E39F31-DFE4-4773-A7F3-7667CA34376B}" srcOrd="8" destOrd="0" presId="urn:microsoft.com/office/officeart/2005/8/layout/radial1"/>
    <dgm:cxn modelId="{528D0B9C-2E84-4279-A5C0-84E8ECCB386F}" type="presParOf" srcId="{AA2534F6-AFC9-4619-8C13-A7838EEE6B87}" destId="{9A65F280-39ED-4295-A029-2F4526032E25}" srcOrd="9" destOrd="0" presId="urn:microsoft.com/office/officeart/2005/8/layout/radial1"/>
    <dgm:cxn modelId="{47637E21-3683-4949-A4C7-3E70FD995FB2}" type="presParOf" srcId="{9A65F280-39ED-4295-A029-2F4526032E25}" destId="{887736F5-9A57-418F-B85D-4BCDCD2D91A4}" srcOrd="0" destOrd="0" presId="urn:microsoft.com/office/officeart/2005/8/layout/radial1"/>
    <dgm:cxn modelId="{58CE1C6E-B940-464D-B59C-1CB598CFA8E4}" type="presParOf" srcId="{AA2534F6-AFC9-4619-8C13-A7838EEE6B87}" destId="{3FCE5D57-8C7A-4DC6-9C33-9AE551CA0E29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6BADAC-4032-4A8D-B3C8-814D79FBEC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E3443E-CE4A-49B9-A934-2C3912B34145}">
      <dgm:prSet custT="1"/>
      <dgm:spPr/>
      <dgm:t>
        <a:bodyPr/>
        <a:lstStyle/>
        <a:p>
          <a:pPr algn="ctr" rtl="0"/>
          <a:r>
            <a:rPr lang="ar-DZ" sz="3200" dirty="0" smtClean="0"/>
            <a:t>شكراً </a:t>
          </a:r>
          <a:endParaRPr lang="tr-TR" sz="3200" dirty="0"/>
        </a:p>
      </dgm:t>
    </dgm:pt>
    <dgm:pt modelId="{B0C0D289-02F2-4D5A-BC48-CD78E64B8701}" type="parTrans" cxnId="{E889AB6D-DEB9-4563-9548-ACF5B0B10F9D}">
      <dgm:prSet/>
      <dgm:spPr/>
      <dgm:t>
        <a:bodyPr/>
        <a:lstStyle/>
        <a:p>
          <a:pPr algn="ctr"/>
          <a:endParaRPr lang="en-US" sz="3600"/>
        </a:p>
      </dgm:t>
    </dgm:pt>
    <dgm:pt modelId="{D06D4ABC-0025-49FA-B9C2-5E7D6A987E7F}" type="sibTrans" cxnId="{E889AB6D-DEB9-4563-9548-ACF5B0B10F9D}">
      <dgm:prSet/>
      <dgm:spPr/>
      <dgm:t>
        <a:bodyPr/>
        <a:lstStyle/>
        <a:p>
          <a:pPr algn="ctr"/>
          <a:endParaRPr lang="en-US" sz="3600"/>
        </a:p>
      </dgm:t>
    </dgm:pt>
    <dgm:pt modelId="{D2D528C6-F2A7-456E-877C-E273F4639273}" type="pres">
      <dgm:prSet presAssocID="{986BADAC-4032-4A8D-B3C8-814D79FBEC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97810F6-5A12-46E8-BC00-1821ABD921D4}" type="pres">
      <dgm:prSet presAssocID="{08E3443E-CE4A-49B9-A934-2C3912B34145}" presName="parentText" presStyleLbl="node1" presStyleIdx="0" presStyleCnt="1" custLinFactNeighborY="-1013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D11E061-5995-43F2-8268-C454439185D1}" type="presOf" srcId="{986BADAC-4032-4A8D-B3C8-814D79FBECBC}" destId="{D2D528C6-F2A7-456E-877C-E273F4639273}" srcOrd="0" destOrd="0" presId="urn:microsoft.com/office/officeart/2005/8/layout/vList2"/>
    <dgm:cxn modelId="{E889AB6D-DEB9-4563-9548-ACF5B0B10F9D}" srcId="{986BADAC-4032-4A8D-B3C8-814D79FBECBC}" destId="{08E3443E-CE4A-49B9-A934-2C3912B34145}" srcOrd="0" destOrd="0" parTransId="{B0C0D289-02F2-4D5A-BC48-CD78E64B8701}" sibTransId="{D06D4ABC-0025-49FA-B9C2-5E7D6A987E7F}"/>
    <dgm:cxn modelId="{0297FD5A-3391-4F7F-8CD8-2512AA1716CA}" type="presOf" srcId="{08E3443E-CE4A-49B9-A934-2C3912B34145}" destId="{597810F6-5A12-46E8-BC00-1821ABD921D4}" srcOrd="0" destOrd="0" presId="urn:microsoft.com/office/officeart/2005/8/layout/vList2"/>
    <dgm:cxn modelId="{577D7524-BD2D-48F0-AA08-FDE9160E6A95}" type="presParOf" srcId="{D2D528C6-F2A7-456E-877C-E273F4639273}" destId="{597810F6-5A12-46E8-BC00-1821ABD921D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AC275-86C0-4477-BEC6-B1F3CCC3AB2D}">
      <dsp:nvSpPr>
        <dsp:cNvPr id="0" name=""/>
        <dsp:cNvSpPr/>
      </dsp:nvSpPr>
      <dsp:spPr>
        <a:xfrm>
          <a:off x="3262669" y="2107281"/>
          <a:ext cx="1602661" cy="1602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200" b="1" kern="1200" dirty="0" smtClean="0">
              <a:solidFill>
                <a:srgbClr val="002060"/>
              </a:solidFill>
            </a:rPr>
            <a:t>مركز بحوث الطيور </a:t>
          </a:r>
          <a:r>
            <a:rPr lang="tr-TR" sz="2200" kern="1200" dirty="0" smtClean="0"/>
            <a:t>ORC</a:t>
          </a:r>
          <a:endParaRPr lang="tr-TR" sz="2200" kern="1200" dirty="0"/>
        </a:p>
      </dsp:txBody>
      <dsp:txXfrm>
        <a:off x="3497373" y="2341985"/>
        <a:ext cx="1133253" cy="1133253"/>
      </dsp:txXfrm>
    </dsp:sp>
    <dsp:sp modelId="{8D874B22-7FE1-41EA-82B1-FD5148386689}">
      <dsp:nvSpPr>
        <dsp:cNvPr id="0" name=""/>
        <dsp:cNvSpPr/>
      </dsp:nvSpPr>
      <dsp:spPr>
        <a:xfrm rot="16015716">
          <a:off x="3753638" y="1837225"/>
          <a:ext cx="507651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507651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3994773" y="1842280"/>
        <a:ext cx="25382" cy="25382"/>
      </dsp:txXfrm>
    </dsp:sp>
    <dsp:sp modelId="{5F9D6BBF-E5A4-411E-8FEC-A2FFA90EAC23}">
      <dsp:nvSpPr>
        <dsp:cNvPr id="0" name=""/>
        <dsp:cNvSpPr/>
      </dsp:nvSpPr>
      <dsp:spPr>
        <a:xfrm>
          <a:off x="3149597" y="0"/>
          <a:ext cx="1602661" cy="1602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kern="1200" dirty="0" smtClean="0">
              <a:solidFill>
                <a:schemeClr val="bg1"/>
              </a:solidFill>
              <a:sym typeface="Wingdings" panose="05000000000000000000" pitchFamily="2" charset="2"/>
            </a:rPr>
            <a:t>المديرية الإقليمية ال 11</a:t>
          </a:r>
          <a:endParaRPr lang="tr-TR" sz="1600" kern="1200" dirty="0">
            <a:solidFill>
              <a:schemeClr val="bg1"/>
            </a:solidFill>
          </a:endParaRPr>
        </a:p>
      </dsp:txBody>
      <dsp:txXfrm>
        <a:off x="3384301" y="234704"/>
        <a:ext cx="1133253" cy="1133253"/>
      </dsp:txXfrm>
    </dsp:sp>
    <dsp:sp modelId="{93527D08-63A1-4CBC-8F0E-A881AAEFB5AD}">
      <dsp:nvSpPr>
        <dsp:cNvPr id="0" name=""/>
        <dsp:cNvSpPr/>
      </dsp:nvSpPr>
      <dsp:spPr>
        <a:xfrm rot="20520000">
          <a:off x="4814261" y="2568426"/>
          <a:ext cx="484217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484217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044264" y="2574066"/>
        <a:ext cx="24210" cy="24210"/>
      </dsp:txXfrm>
    </dsp:sp>
    <dsp:sp modelId="{156ED927-61F8-4D5B-A274-E842A33315EC}">
      <dsp:nvSpPr>
        <dsp:cNvPr id="0" name=""/>
        <dsp:cNvSpPr/>
      </dsp:nvSpPr>
      <dsp:spPr>
        <a:xfrm>
          <a:off x="5247409" y="1462400"/>
          <a:ext cx="1602661" cy="1602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kern="1200" dirty="0" smtClean="0">
              <a:solidFill>
                <a:schemeClr val="bg1"/>
              </a:solidFill>
              <a:sym typeface="Wingdings" panose="05000000000000000000" pitchFamily="2" charset="2"/>
            </a:rPr>
            <a:t>مديرية سامسون للبيئة والتخطيط العمراني</a:t>
          </a:r>
          <a:endParaRPr lang="tr-TR" sz="1600" kern="1200" dirty="0">
            <a:solidFill>
              <a:schemeClr val="bg1"/>
            </a:solidFill>
          </a:endParaRPr>
        </a:p>
      </dsp:txBody>
      <dsp:txXfrm>
        <a:off x="5482113" y="1697104"/>
        <a:ext cx="1133253" cy="1133253"/>
      </dsp:txXfrm>
    </dsp:sp>
    <dsp:sp modelId="{8A0F7D8A-5CFD-4036-B2C7-26A598BA5349}">
      <dsp:nvSpPr>
        <dsp:cNvPr id="0" name=""/>
        <dsp:cNvSpPr/>
      </dsp:nvSpPr>
      <dsp:spPr>
        <a:xfrm rot="3240000">
          <a:off x="4435209" y="3735027"/>
          <a:ext cx="484217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484217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665213" y="3740667"/>
        <a:ext cx="24210" cy="24210"/>
      </dsp:txXfrm>
    </dsp:sp>
    <dsp:sp modelId="{86FEA8C1-6E3E-4EF5-8CD1-AAB18894B8FB}">
      <dsp:nvSpPr>
        <dsp:cNvPr id="0" name=""/>
        <dsp:cNvSpPr/>
      </dsp:nvSpPr>
      <dsp:spPr>
        <a:xfrm>
          <a:off x="4489306" y="3795603"/>
          <a:ext cx="1602661" cy="1602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i="0" kern="1200" dirty="0" smtClean="0">
              <a:solidFill>
                <a:schemeClr val="bg1"/>
              </a:solidFill>
              <a:sym typeface="Wingdings" panose="05000000000000000000" pitchFamily="2" charset="2"/>
            </a:rPr>
            <a:t>رئاسة منطقة دلتا </a:t>
          </a:r>
          <a:r>
            <a:rPr lang="ar-DZ" sz="1600" i="0" kern="1200" dirty="0" err="1" smtClean="0">
              <a:solidFill>
                <a:schemeClr val="bg1"/>
              </a:solidFill>
              <a:sym typeface="Wingdings" panose="05000000000000000000" pitchFamily="2" charset="2"/>
            </a:rPr>
            <a:t>دلتا</a:t>
          </a:r>
          <a:r>
            <a:rPr lang="ar-DZ" sz="1600" i="0" kern="1200" dirty="0" smtClean="0">
              <a:solidFill>
                <a:schemeClr val="bg1"/>
              </a:solidFill>
              <a:sym typeface="Wingdings" panose="05000000000000000000" pitchFamily="2" charset="2"/>
            </a:rPr>
            <a:t> </a:t>
          </a:r>
          <a:r>
            <a:rPr lang="ar-DZ" sz="1600" i="0" kern="1200" dirty="0" err="1" smtClean="0">
              <a:solidFill>
                <a:schemeClr val="bg1"/>
              </a:solidFill>
              <a:sym typeface="Wingdings" panose="05000000000000000000" pitchFamily="2" charset="2"/>
            </a:rPr>
            <a:t>كيزيليرماك</a:t>
          </a:r>
          <a:r>
            <a:rPr lang="ar-DZ" sz="1600" i="0" kern="1200" dirty="0" smtClean="0">
              <a:solidFill>
                <a:schemeClr val="bg1"/>
              </a:solidFill>
              <a:sym typeface="Wingdings" panose="05000000000000000000" pitchFamily="2" charset="2"/>
            </a:rPr>
            <a:t> للأراضي الرطبة ومحمية الطيور</a:t>
          </a:r>
          <a:endParaRPr lang="tr-TR" sz="1600" i="0" kern="1200" dirty="0">
            <a:solidFill>
              <a:schemeClr val="bg1"/>
            </a:solidFill>
          </a:endParaRPr>
        </a:p>
      </dsp:txBody>
      <dsp:txXfrm>
        <a:off x="4724010" y="4030307"/>
        <a:ext cx="1133253" cy="1133253"/>
      </dsp:txXfrm>
    </dsp:sp>
    <dsp:sp modelId="{1F6A8A79-2C24-40F8-AF2B-349AD0635F93}">
      <dsp:nvSpPr>
        <dsp:cNvPr id="0" name=""/>
        <dsp:cNvSpPr/>
      </dsp:nvSpPr>
      <dsp:spPr>
        <a:xfrm rot="7560000">
          <a:off x="3208572" y="3735027"/>
          <a:ext cx="484217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484217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3438575" y="3740667"/>
        <a:ext cx="24210" cy="24210"/>
      </dsp:txXfrm>
    </dsp:sp>
    <dsp:sp modelId="{11E39F31-DFE4-4773-A7F3-7667CA34376B}">
      <dsp:nvSpPr>
        <dsp:cNvPr id="0" name=""/>
        <dsp:cNvSpPr/>
      </dsp:nvSpPr>
      <dsp:spPr>
        <a:xfrm>
          <a:off x="2036031" y="3795603"/>
          <a:ext cx="1602661" cy="1602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kern="1200" dirty="0" smtClean="0">
              <a:solidFill>
                <a:schemeClr val="bg1"/>
              </a:solidFill>
              <a:sym typeface="Wingdings" panose="05000000000000000000" pitchFamily="2" charset="2"/>
            </a:rPr>
            <a:t>مديرية سامسون للأغذية والزراعة والثروة الحيوانية</a:t>
          </a:r>
          <a:endParaRPr lang="tr-TR" sz="1600" kern="1200" dirty="0">
            <a:solidFill>
              <a:schemeClr val="bg1"/>
            </a:solidFill>
          </a:endParaRPr>
        </a:p>
      </dsp:txBody>
      <dsp:txXfrm>
        <a:off x="2270735" y="4030307"/>
        <a:ext cx="1133253" cy="1133253"/>
      </dsp:txXfrm>
    </dsp:sp>
    <dsp:sp modelId="{9A65F280-39ED-4295-A029-2F4526032E25}">
      <dsp:nvSpPr>
        <dsp:cNvPr id="0" name=""/>
        <dsp:cNvSpPr/>
      </dsp:nvSpPr>
      <dsp:spPr>
        <a:xfrm rot="11880000">
          <a:off x="2829520" y="2568426"/>
          <a:ext cx="484217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484217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3059524" y="2574066"/>
        <a:ext cx="24210" cy="24210"/>
      </dsp:txXfrm>
    </dsp:sp>
    <dsp:sp modelId="{3FCE5D57-8C7A-4DC6-9C33-9AE551CA0E29}">
      <dsp:nvSpPr>
        <dsp:cNvPr id="0" name=""/>
        <dsp:cNvSpPr/>
      </dsp:nvSpPr>
      <dsp:spPr>
        <a:xfrm>
          <a:off x="1277928" y="1462400"/>
          <a:ext cx="1602661" cy="1602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kern="1200" dirty="0" smtClean="0">
              <a:solidFill>
                <a:schemeClr val="bg1"/>
              </a:solidFill>
              <a:sym typeface="Wingdings" panose="05000000000000000000" pitchFamily="2" charset="2"/>
            </a:rPr>
            <a:t>المديرية الإقليمية السابعة للأشغال الهيدروليكية بالولاية</a:t>
          </a:r>
          <a:endParaRPr lang="tr-TR" sz="1600" kern="1200" dirty="0">
            <a:solidFill>
              <a:schemeClr val="bg1"/>
            </a:solidFill>
          </a:endParaRPr>
        </a:p>
      </dsp:txBody>
      <dsp:txXfrm>
        <a:off x="1512632" y="1697104"/>
        <a:ext cx="1133253" cy="11332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7810F6-5A12-46E8-BC00-1821ABD921D4}">
      <dsp:nvSpPr>
        <dsp:cNvPr id="0" name=""/>
        <dsp:cNvSpPr/>
      </dsp:nvSpPr>
      <dsp:spPr>
        <a:xfrm>
          <a:off x="0" y="0"/>
          <a:ext cx="4419600" cy="6854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kern="1200" dirty="0" smtClean="0"/>
            <a:t>شكراً </a:t>
          </a:r>
          <a:endParaRPr lang="tr-TR" sz="3200" kern="1200" dirty="0"/>
        </a:p>
      </dsp:txBody>
      <dsp:txXfrm>
        <a:off x="33462" y="33462"/>
        <a:ext cx="4352676" cy="6185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B329A-C322-4BA3-8A45-97730128A9EE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AA6F8-1B32-4224-8793-B9A1F407A00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050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AA6F8-1B32-4224-8793-B9A1F407A00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66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AA6F8-1B32-4224-8793-B9A1F407A0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010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AA6F8-1B32-4224-8793-B9A1F407A0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552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AA6F8-1B32-4224-8793-B9A1F407A0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71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AA6F8-1B32-4224-8793-B9A1F407A0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89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AA6F8-1B32-4224-8793-B9A1F407A0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246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AA6F8-1B32-4224-8793-B9A1F407A0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362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10363200" cy="2060574"/>
          </a:xfrm>
        </p:spPr>
        <p:txBody>
          <a:bodyPr>
            <a:normAutofit/>
          </a:bodyPr>
          <a:lstStyle/>
          <a:p>
            <a:pPr rtl="1"/>
            <a:r>
              <a:rPr lang="ar-DZ" b="1" dirty="0">
                <a:solidFill>
                  <a:srgbClr val="002060"/>
                </a:solidFill>
              </a:rPr>
              <a:t>كيف قام مركز بحوث الطيور بإبلاغ/نشر نتائجه إلى المستهدفين؟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8" name="Resim 7" descr="C:\KİRAZ HERŞEY\OAUM logo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5334000"/>
            <a:ext cx="1909744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4876800"/>
            <a:ext cx="7026442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89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12188701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19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مرصد دلتا </a:t>
            </a:r>
            <a:r>
              <a:rPr lang="ar-DZ" sz="1900" dirty="0" err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كيزيليرماك</a:t>
            </a:r>
            <a:endParaRPr lang="fr-FR" sz="1900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3" name="Diyagram 12"/>
          <p:cNvGraphicFramePr/>
          <p:nvPr>
            <p:extLst>
              <p:ext uri="{D42A27DB-BD31-4B8C-83A1-F6EECF244321}">
                <p14:modId xmlns:p14="http://schemas.microsoft.com/office/powerpoint/2010/main" val="165430159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5599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12188701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19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مرصد دلتا </a:t>
            </a:r>
            <a:r>
              <a:rPr lang="ar-DZ" sz="1900" dirty="0" err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كيزيليرماك</a:t>
            </a:r>
            <a:endParaRPr lang="fr-FR" sz="1900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09696" y="695207"/>
            <a:ext cx="1116930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700" b="1" dirty="0">
                <a:solidFill>
                  <a:srgbClr val="002060"/>
                </a:solidFill>
              </a:rPr>
              <a:t>الاجتماعات والدورات التدريبية لبناء القدرات</a:t>
            </a:r>
            <a:endParaRPr lang="tr-TR" sz="2700" b="1" dirty="0">
              <a:solidFill>
                <a:srgbClr val="002060"/>
              </a:solidFill>
            </a:endParaRPr>
          </a:p>
        </p:txBody>
      </p:sp>
      <p:pic>
        <p:nvPicPr>
          <p:cNvPr id="13" name="Resim 1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79" y="1844574"/>
            <a:ext cx="3429000" cy="2667000"/>
          </a:xfrm>
          <a:prstGeom prst="rect">
            <a:avLst/>
          </a:prstGeom>
        </p:spPr>
      </p:pic>
      <p:pic>
        <p:nvPicPr>
          <p:cNvPr id="14" name="Resim 13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6159" y="1276249"/>
            <a:ext cx="2536190" cy="1901825"/>
          </a:xfrm>
          <a:prstGeom prst="rect">
            <a:avLst/>
          </a:prstGeom>
        </p:spPr>
      </p:pic>
      <p:pic>
        <p:nvPicPr>
          <p:cNvPr id="15" name="Resim 14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10200" y="3505200"/>
            <a:ext cx="2812415" cy="30302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1619239"/>
            <a:ext cx="3358808" cy="447841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5074" y="4781517"/>
            <a:ext cx="3621085" cy="202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4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12188701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19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مرصد دلتا </a:t>
            </a:r>
            <a:r>
              <a:rPr lang="ar-DZ" sz="1900" dirty="0" err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كيزيليرماك</a:t>
            </a:r>
            <a:endParaRPr lang="fr-FR" sz="1900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85800" y="704315"/>
            <a:ext cx="1116930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700" b="1" dirty="0">
                <a:solidFill>
                  <a:srgbClr val="002060"/>
                </a:solidFill>
              </a:rPr>
              <a:t>الزيارات الميدانية</a:t>
            </a:r>
            <a:endParaRPr lang="tr-TR" sz="2700" b="1" dirty="0">
              <a:solidFill>
                <a:srgbClr val="002060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680" y="1949894"/>
            <a:ext cx="4000500" cy="2285475"/>
          </a:xfrm>
          <a:prstGeom prst="rect">
            <a:avLst/>
          </a:prstGeom>
        </p:spPr>
      </p:pic>
      <p:pic>
        <p:nvPicPr>
          <p:cNvPr id="9" name="Resim 8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0" y="4503339"/>
            <a:ext cx="2232660" cy="2151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Resim 9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5061" y="829522"/>
            <a:ext cx="2318385" cy="3101340"/>
          </a:xfrm>
          <a:prstGeom prst="rect">
            <a:avLst/>
          </a:prstGeom>
        </p:spPr>
      </p:pic>
      <p:pic>
        <p:nvPicPr>
          <p:cNvPr id="11" name="Resim 10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53000" y="4235369"/>
            <a:ext cx="5400040" cy="24193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Resim 16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447800"/>
            <a:ext cx="3052271" cy="243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20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12188701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19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مرصد دلتا </a:t>
            </a:r>
            <a:r>
              <a:rPr lang="ar-DZ" sz="1900" dirty="0" err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كيزيليرماك</a:t>
            </a:r>
            <a:endParaRPr lang="fr-FR" sz="1900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09600" y="1066800"/>
            <a:ext cx="1116930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700" b="1" dirty="0">
                <a:solidFill>
                  <a:srgbClr val="002060"/>
                </a:solidFill>
              </a:rPr>
              <a:t>كونها جزء من خطة إدارة الأراضي الرطبة في دلتا </a:t>
            </a:r>
            <a:r>
              <a:rPr lang="ar-DZ" sz="2700" b="1" dirty="0" err="1">
                <a:solidFill>
                  <a:srgbClr val="002060"/>
                </a:solidFill>
              </a:rPr>
              <a:t>كيزيليرماك</a:t>
            </a:r>
            <a:endParaRPr lang="tr-TR" sz="2700" b="1" dirty="0">
              <a:solidFill>
                <a:srgbClr val="002060"/>
              </a:solidFill>
            </a:endParaRP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981200"/>
            <a:ext cx="3962400" cy="4167624"/>
          </a:xfrm>
          <a:prstGeom prst="rect">
            <a:avLst/>
          </a:prstGeom>
        </p:spPr>
      </p:pic>
      <p:sp>
        <p:nvSpPr>
          <p:cNvPr id="14" name="Dikdörtgen 13"/>
          <p:cNvSpPr/>
          <p:nvPr/>
        </p:nvSpPr>
        <p:spPr>
          <a:xfrm>
            <a:off x="6248400" y="1828800"/>
            <a:ext cx="4953000" cy="1374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ar-DZ" sz="2200" dirty="0">
                <a:solidFill>
                  <a:srgbClr val="002060"/>
                </a:solidFill>
              </a:rPr>
              <a:t>تم إدراج مرصد دلتا </a:t>
            </a:r>
            <a:r>
              <a:rPr lang="ar-DZ" sz="2200" dirty="0" err="1">
                <a:solidFill>
                  <a:srgbClr val="002060"/>
                </a:solidFill>
              </a:rPr>
              <a:t>دلتا</a:t>
            </a:r>
            <a:r>
              <a:rPr lang="ar-DZ" sz="2200" dirty="0">
                <a:solidFill>
                  <a:srgbClr val="002060"/>
                </a:solidFill>
              </a:rPr>
              <a:t> </a:t>
            </a:r>
            <a:r>
              <a:rPr lang="ar-DZ" sz="2200" dirty="0" err="1">
                <a:solidFill>
                  <a:srgbClr val="002060"/>
                </a:solidFill>
              </a:rPr>
              <a:t>كيزيليرماك</a:t>
            </a:r>
            <a:r>
              <a:rPr lang="ar-DZ" sz="2200" dirty="0">
                <a:solidFill>
                  <a:srgbClr val="002060"/>
                </a:solidFill>
              </a:rPr>
              <a:t> للأراضي الرطبة كنشاط في خطة إدارة الأراضي الرطبة المنقحة للفترة 2024-2033. </a:t>
            </a:r>
            <a:endParaRPr lang="tr-TR" sz="2200" dirty="0">
              <a:solidFill>
                <a:srgbClr val="00206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8600" y="3935784"/>
            <a:ext cx="2895600" cy="262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6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12188701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19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مرصد دلتا </a:t>
            </a:r>
            <a:r>
              <a:rPr lang="ar-DZ" sz="1900" dirty="0" err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كيزيليرماك</a:t>
            </a:r>
            <a:endParaRPr lang="fr-FR" sz="1900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09600" y="1066800"/>
            <a:ext cx="1116930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700" b="1" dirty="0">
                <a:solidFill>
                  <a:srgbClr val="002060"/>
                </a:solidFill>
              </a:rPr>
              <a:t>وسائل التواصل الاجتماعي والمواقع الإلكترونية ووسائل الإعلام</a:t>
            </a:r>
            <a:endParaRPr lang="tr-TR" sz="2700" b="1" dirty="0">
              <a:solidFill>
                <a:srgbClr val="00206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905000"/>
            <a:ext cx="3200400" cy="33608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3276600"/>
            <a:ext cx="2728913" cy="31619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0913" y="2399919"/>
            <a:ext cx="4360791" cy="3022685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7465" y="2084413"/>
            <a:ext cx="5027685" cy="19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0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12188701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19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مرصد دلتا </a:t>
            </a:r>
            <a:r>
              <a:rPr lang="ar-DZ" sz="1900" dirty="0" err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كيزيليرماك</a:t>
            </a:r>
            <a:endParaRPr lang="fr-FR" sz="1900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09600" y="1066800"/>
            <a:ext cx="1116930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700" b="1" dirty="0">
                <a:solidFill>
                  <a:srgbClr val="002060"/>
                </a:solidFill>
              </a:rPr>
              <a:t>صفحة الويب..</a:t>
            </a:r>
            <a:endParaRPr lang="tr-TR" sz="2700" b="1" dirty="0">
              <a:solidFill>
                <a:srgbClr val="00206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25642" y="1627628"/>
            <a:ext cx="6324600" cy="496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ar-DZ" sz="2200" dirty="0">
                <a:solidFill>
                  <a:srgbClr val="002060"/>
                </a:solidFill>
              </a:rPr>
              <a:t>...... قيد الإنشاء</a:t>
            </a:r>
            <a:endParaRPr lang="tr-TR" sz="2200" dirty="0">
              <a:solidFill>
                <a:srgbClr val="00206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2364304"/>
            <a:ext cx="6315075" cy="410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06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71800"/>
            <a:ext cx="12192000" cy="3886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graphicFrame>
        <p:nvGraphicFramePr>
          <p:cNvPr id="5" name="Diagram 3"/>
          <p:cNvGraphicFramePr/>
          <p:nvPr>
            <p:extLst>
              <p:ext uri="{D42A27DB-BD31-4B8C-83A1-F6EECF244321}">
                <p14:modId xmlns:p14="http://schemas.microsoft.com/office/powerpoint/2010/main" val="1708245469"/>
              </p:ext>
            </p:extLst>
          </p:nvPr>
        </p:nvGraphicFramePr>
        <p:xfrm>
          <a:off x="3886200" y="990600"/>
          <a:ext cx="4419600" cy="68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1068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circle/>
      </p:transition>
    </mc:Choice>
    <mc:Fallback xmlns="">
      <p:transition>
        <p:circl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11785</TotalTime>
  <Words>118</Words>
  <Application>Microsoft Office PowerPoint</Application>
  <PresentationFormat>Grand écran</PresentationFormat>
  <Paragraphs>28</Paragraphs>
  <Slides>8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Office Theme</vt:lpstr>
      <vt:lpstr>كيف قام مركز بحوث الطيور بإبلاغ/نشر نتائجه إلى المستهدفين؟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Kış Ortası Su Kuşu Sayım Teknikleri</dc:title>
  <dc:creator>Özkoç</dc:creator>
  <cp:lastModifiedBy>Reviewer </cp:lastModifiedBy>
  <cp:revision>202</cp:revision>
  <dcterms:created xsi:type="dcterms:W3CDTF">2006-08-16T00:00:00Z</dcterms:created>
  <dcterms:modified xsi:type="dcterms:W3CDTF">2025-02-04T20:49:42Z</dcterms:modified>
</cp:coreProperties>
</file>