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0"/>
  </p:notesMasterIdLst>
  <p:handoutMasterIdLst>
    <p:handoutMasterId r:id="rId21"/>
  </p:handoutMasterIdLst>
  <p:sldIdLst>
    <p:sldId id="422" r:id="rId2"/>
    <p:sldId id="523" r:id="rId3"/>
    <p:sldId id="427" r:id="rId4"/>
    <p:sldId id="525" r:id="rId5"/>
    <p:sldId id="526" r:id="rId6"/>
    <p:sldId id="528" r:id="rId7"/>
    <p:sldId id="510" r:id="rId8"/>
    <p:sldId id="516" r:id="rId9"/>
    <p:sldId id="511" r:id="rId10"/>
    <p:sldId id="518" r:id="rId11"/>
    <p:sldId id="512" r:id="rId12"/>
    <p:sldId id="519" r:id="rId13"/>
    <p:sldId id="513" r:id="rId14"/>
    <p:sldId id="520" r:id="rId15"/>
    <p:sldId id="514" r:id="rId16"/>
    <p:sldId id="521" r:id="rId17"/>
    <p:sldId id="527" r:id="rId18"/>
    <p:sldId id="430" r:id="rId19"/>
  </p:sldIdLst>
  <p:sldSz cx="9906000" cy="6858000" type="A4"/>
  <p:notesSz cx="6805613" cy="99441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12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FD9D6"/>
    <a:srgbClr val="797979"/>
    <a:srgbClr val="B1C43C"/>
    <a:srgbClr val="215553"/>
    <a:srgbClr val="306A81"/>
    <a:srgbClr val="7CCECF"/>
    <a:srgbClr val="464646"/>
    <a:srgbClr val="FFFFFF"/>
    <a:srgbClr val="A6A6A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575" autoAdjust="0"/>
    <p:restoredTop sz="93959" autoAdjust="0"/>
  </p:normalViewPr>
  <p:slideViewPr>
    <p:cSldViewPr>
      <p:cViewPr varScale="1">
        <p:scale>
          <a:sx n="61" d="100"/>
          <a:sy n="61" d="100"/>
        </p:scale>
        <p:origin x="1224" y="60"/>
      </p:cViewPr>
      <p:guideLst>
        <p:guide orient="horz" pos="2160"/>
        <p:guide pos="3120"/>
      </p:guideLst>
    </p:cSldViewPr>
  </p:slideViewPr>
  <p:outlineViewPr>
    <p:cViewPr>
      <p:scale>
        <a:sx n="33" d="100"/>
        <a:sy n="33" d="100"/>
      </p:scale>
      <p:origin x="0" y="7416"/>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microsoft.com/office/2016/11/relationships/changesInfo" Target="changesInfos/changesInfo1.xml"/><Relationship Id="rId3" Type="http://schemas.openxmlformats.org/officeDocument/2006/relationships/slide" Target="slides/slide2.xml"/><Relationship Id="rId21" Type="http://schemas.openxmlformats.org/officeDocument/2006/relationships/handoutMaster" Target="handoutMasters/handout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hristian Perennou" userId="0b2f8c2c-ba41-42f6-955d-1d8f2cf96a74" providerId="ADAL" clId="{AF61D779-0E85-4ED4-BA03-01FB4D0DF811}"/>
    <pc:docChg chg="delSld modSld">
      <pc:chgData name="Christian Perennou" userId="0b2f8c2c-ba41-42f6-955d-1d8f2cf96a74" providerId="ADAL" clId="{AF61D779-0E85-4ED4-BA03-01FB4D0DF811}" dt="2024-08-06T14:21:12.737" v="17" actId="47"/>
      <pc:docMkLst>
        <pc:docMk/>
      </pc:docMkLst>
      <pc:sldChg chg="del">
        <pc:chgData name="Christian Perennou" userId="0b2f8c2c-ba41-42f6-955d-1d8f2cf96a74" providerId="ADAL" clId="{AF61D779-0E85-4ED4-BA03-01FB4D0DF811}" dt="2024-08-06T14:13:48.121" v="0" actId="2696"/>
        <pc:sldMkLst>
          <pc:docMk/>
          <pc:sldMk cId="3011245611" sldId="418"/>
        </pc:sldMkLst>
      </pc:sldChg>
      <pc:sldChg chg="del">
        <pc:chgData name="Christian Perennou" userId="0b2f8c2c-ba41-42f6-955d-1d8f2cf96a74" providerId="ADAL" clId="{AF61D779-0E85-4ED4-BA03-01FB4D0DF811}" dt="2024-08-06T14:13:48.121" v="0" actId="2696"/>
        <pc:sldMkLst>
          <pc:docMk/>
          <pc:sldMk cId="1326536770" sldId="419"/>
        </pc:sldMkLst>
      </pc:sldChg>
      <pc:sldChg chg="del">
        <pc:chgData name="Christian Perennou" userId="0b2f8c2c-ba41-42f6-955d-1d8f2cf96a74" providerId="ADAL" clId="{AF61D779-0E85-4ED4-BA03-01FB4D0DF811}" dt="2024-08-06T14:13:48.121" v="0" actId="2696"/>
        <pc:sldMkLst>
          <pc:docMk/>
          <pc:sldMk cId="2751974386" sldId="420"/>
        </pc:sldMkLst>
      </pc:sldChg>
      <pc:sldChg chg="del">
        <pc:chgData name="Christian Perennou" userId="0b2f8c2c-ba41-42f6-955d-1d8f2cf96a74" providerId="ADAL" clId="{AF61D779-0E85-4ED4-BA03-01FB4D0DF811}" dt="2024-08-06T14:13:48.121" v="0" actId="2696"/>
        <pc:sldMkLst>
          <pc:docMk/>
          <pc:sldMk cId="1730081737" sldId="421"/>
        </pc:sldMkLst>
      </pc:sldChg>
      <pc:sldChg chg="del">
        <pc:chgData name="Christian Perennou" userId="0b2f8c2c-ba41-42f6-955d-1d8f2cf96a74" providerId="ADAL" clId="{AF61D779-0E85-4ED4-BA03-01FB4D0DF811}" dt="2024-08-06T14:15:00.412" v="1" actId="47"/>
        <pc:sldMkLst>
          <pc:docMk/>
          <pc:sldMk cId="738608047" sldId="423"/>
        </pc:sldMkLst>
      </pc:sldChg>
      <pc:sldChg chg="del">
        <pc:chgData name="Christian Perennou" userId="0b2f8c2c-ba41-42f6-955d-1d8f2cf96a74" providerId="ADAL" clId="{AF61D779-0E85-4ED4-BA03-01FB4D0DF811}" dt="2024-08-06T14:21:12.737" v="17" actId="47"/>
        <pc:sldMkLst>
          <pc:docMk/>
          <pc:sldMk cId="2517922465" sldId="515"/>
        </pc:sldMkLst>
      </pc:sldChg>
      <pc:sldChg chg="modSp mod">
        <pc:chgData name="Christian Perennou" userId="0b2f8c2c-ba41-42f6-955d-1d8f2cf96a74" providerId="ADAL" clId="{AF61D779-0E85-4ED4-BA03-01FB4D0DF811}" dt="2024-08-06T14:18:22.803" v="16" actId="20578"/>
        <pc:sldMkLst>
          <pc:docMk/>
          <pc:sldMk cId="1851324454" sldId="523"/>
        </pc:sldMkLst>
        <pc:spChg chg="mod">
          <ac:chgData name="Christian Perennou" userId="0b2f8c2c-ba41-42f6-955d-1d8f2cf96a74" providerId="ADAL" clId="{AF61D779-0E85-4ED4-BA03-01FB4D0DF811}" dt="2024-08-06T14:18:22.803" v="16" actId="20578"/>
          <ac:spMkLst>
            <pc:docMk/>
            <pc:sldMk cId="1851324454" sldId="523"/>
            <ac:spMk id="2" creationId="{BA6D8675-6D5B-9EDD-38DA-B9F13B32BADF}"/>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49575" cy="496888"/>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sz="quarter" idx="1"/>
          </p:nvPr>
        </p:nvSpPr>
        <p:spPr>
          <a:xfrm>
            <a:off x="3854450" y="0"/>
            <a:ext cx="2949575" cy="496888"/>
          </a:xfrm>
          <a:prstGeom prst="rect">
            <a:avLst/>
          </a:prstGeom>
        </p:spPr>
        <p:txBody>
          <a:bodyPr vert="horz" lIns="91440" tIns="45720" rIns="91440" bIns="45720" rtlCol="0"/>
          <a:lstStyle>
            <a:lvl1pPr algn="r">
              <a:defRPr sz="1200"/>
            </a:lvl1pPr>
          </a:lstStyle>
          <a:p>
            <a:fld id="{97E63DAD-C1BA-4E43-B609-229A554B5892}" type="datetimeFigureOut">
              <a:rPr lang="fr-FR" smtClean="0"/>
              <a:t>28/02/2025</a:t>
            </a:fld>
            <a:endParaRPr lang="fr-FR"/>
          </a:p>
        </p:txBody>
      </p:sp>
      <p:sp>
        <p:nvSpPr>
          <p:cNvPr id="4" name="Espace réservé du pied de page 3"/>
          <p:cNvSpPr>
            <a:spLocks noGrp="1"/>
          </p:cNvSpPr>
          <p:nvPr>
            <p:ph type="ftr" sz="quarter" idx="2"/>
          </p:nvPr>
        </p:nvSpPr>
        <p:spPr>
          <a:xfrm>
            <a:off x="0" y="9445625"/>
            <a:ext cx="2949575" cy="496888"/>
          </a:xfrm>
          <a:prstGeom prst="rect">
            <a:avLst/>
          </a:prstGeom>
        </p:spPr>
        <p:txBody>
          <a:bodyPr vert="horz" lIns="91440" tIns="45720" rIns="91440" bIns="45720" rtlCol="0" anchor="b"/>
          <a:lstStyle>
            <a:lvl1pPr algn="l">
              <a:defRPr sz="1200"/>
            </a:lvl1pPr>
          </a:lstStyle>
          <a:p>
            <a:endParaRPr lang="fr-FR"/>
          </a:p>
        </p:txBody>
      </p:sp>
      <p:sp>
        <p:nvSpPr>
          <p:cNvPr id="5" name="Espace réservé du numéro de diapositive 4"/>
          <p:cNvSpPr>
            <a:spLocks noGrp="1"/>
          </p:cNvSpPr>
          <p:nvPr>
            <p:ph type="sldNum" sz="quarter" idx="3"/>
          </p:nvPr>
        </p:nvSpPr>
        <p:spPr>
          <a:xfrm>
            <a:off x="3854450" y="9445625"/>
            <a:ext cx="2949575" cy="496888"/>
          </a:xfrm>
          <a:prstGeom prst="rect">
            <a:avLst/>
          </a:prstGeom>
        </p:spPr>
        <p:txBody>
          <a:bodyPr vert="horz" lIns="91440" tIns="45720" rIns="91440" bIns="45720" rtlCol="0" anchor="b"/>
          <a:lstStyle>
            <a:lvl1pPr algn="r">
              <a:defRPr sz="1200"/>
            </a:lvl1pPr>
          </a:lstStyle>
          <a:p>
            <a:fld id="{891F3D5E-048B-4C08-A2E6-644EE328C251}" type="slidenum">
              <a:rPr lang="fr-FR" smtClean="0"/>
              <a:t>‹N°›</a:t>
            </a:fld>
            <a:endParaRPr lang="fr-FR"/>
          </a:p>
        </p:txBody>
      </p:sp>
    </p:spTree>
    <p:extLst>
      <p:ext uri="{BB962C8B-B14F-4D97-AF65-F5344CB8AC3E}">
        <p14:creationId xmlns:p14="http://schemas.microsoft.com/office/powerpoint/2010/main" val="424100709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49099" cy="497205"/>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idx="1"/>
          </p:nvPr>
        </p:nvSpPr>
        <p:spPr>
          <a:xfrm>
            <a:off x="3854939" y="0"/>
            <a:ext cx="2949099" cy="497205"/>
          </a:xfrm>
          <a:prstGeom prst="rect">
            <a:avLst/>
          </a:prstGeom>
        </p:spPr>
        <p:txBody>
          <a:bodyPr vert="horz" lIns="91440" tIns="45720" rIns="91440" bIns="45720" rtlCol="0"/>
          <a:lstStyle>
            <a:lvl1pPr algn="r">
              <a:defRPr sz="1200"/>
            </a:lvl1pPr>
          </a:lstStyle>
          <a:p>
            <a:fld id="{80E84CFF-1B03-4AD6-962E-8EB2F5C0B17D}" type="datetimeFigureOut">
              <a:rPr lang="fr-FR" smtClean="0"/>
              <a:t>28/02/2025</a:t>
            </a:fld>
            <a:endParaRPr lang="fr-FR"/>
          </a:p>
        </p:txBody>
      </p:sp>
      <p:sp>
        <p:nvSpPr>
          <p:cNvPr id="4" name="Espace réservé de l'image des diapositives 3"/>
          <p:cNvSpPr>
            <a:spLocks noGrp="1" noRot="1" noChangeAspect="1"/>
          </p:cNvSpPr>
          <p:nvPr>
            <p:ph type="sldImg" idx="2"/>
          </p:nvPr>
        </p:nvSpPr>
        <p:spPr>
          <a:xfrm>
            <a:off x="709613" y="746125"/>
            <a:ext cx="5386387" cy="3729038"/>
          </a:xfrm>
          <a:prstGeom prst="rect">
            <a:avLst/>
          </a:prstGeom>
          <a:noFill/>
          <a:ln w="12700">
            <a:solidFill>
              <a:prstClr val="black"/>
            </a:solidFill>
          </a:ln>
        </p:spPr>
        <p:txBody>
          <a:bodyPr vert="horz" lIns="91440" tIns="45720" rIns="91440" bIns="45720" rtlCol="0" anchor="ctr"/>
          <a:lstStyle/>
          <a:p>
            <a:endParaRPr lang="fr-FR"/>
          </a:p>
        </p:txBody>
      </p:sp>
      <p:sp>
        <p:nvSpPr>
          <p:cNvPr id="5" name="Espace réservé des commentaires 4"/>
          <p:cNvSpPr>
            <a:spLocks noGrp="1"/>
          </p:cNvSpPr>
          <p:nvPr>
            <p:ph type="body" sz="quarter" idx="3"/>
          </p:nvPr>
        </p:nvSpPr>
        <p:spPr>
          <a:xfrm>
            <a:off x="680562" y="4723448"/>
            <a:ext cx="5444490" cy="4474845"/>
          </a:xfrm>
          <a:prstGeom prst="rect">
            <a:avLst/>
          </a:prstGeom>
        </p:spPr>
        <p:txBody>
          <a:bodyPr vert="horz" lIns="91440" tIns="45720" rIns="91440" bIns="45720" rtlCol="0"/>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6" name="Espace réservé du pied de page 5"/>
          <p:cNvSpPr>
            <a:spLocks noGrp="1"/>
          </p:cNvSpPr>
          <p:nvPr>
            <p:ph type="ftr" sz="quarter" idx="4"/>
          </p:nvPr>
        </p:nvSpPr>
        <p:spPr>
          <a:xfrm>
            <a:off x="0" y="9445169"/>
            <a:ext cx="2949099" cy="497205"/>
          </a:xfrm>
          <a:prstGeom prst="rect">
            <a:avLst/>
          </a:prstGeom>
        </p:spPr>
        <p:txBody>
          <a:bodyPr vert="horz" lIns="91440" tIns="45720" rIns="91440" bIns="45720" rtlCol="0" anchor="b"/>
          <a:lstStyle>
            <a:lvl1pPr algn="l">
              <a:defRPr sz="1200"/>
            </a:lvl1pPr>
          </a:lstStyle>
          <a:p>
            <a:endParaRPr lang="fr-FR"/>
          </a:p>
        </p:txBody>
      </p:sp>
      <p:sp>
        <p:nvSpPr>
          <p:cNvPr id="7" name="Espace réservé du numéro de diapositive 6"/>
          <p:cNvSpPr>
            <a:spLocks noGrp="1"/>
          </p:cNvSpPr>
          <p:nvPr>
            <p:ph type="sldNum" sz="quarter" idx="5"/>
          </p:nvPr>
        </p:nvSpPr>
        <p:spPr>
          <a:xfrm>
            <a:off x="3854939" y="9445169"/>
            <a:ext cx="2949099" cy="497205"/>
          </a:xfrm>
          <a:prstGeom prst="rect">
            <a:avLst/>
          </a:prstGeom>
        </p:spPr>
        <p:txBody>
          <a:bodyPr vert="horz" lIns="91440" tIns="45720" rIns="91440" bIns="45720" rtlCol="0" anchor="b"/>
          <a:lstStyle>
            <a:lvl1pPr algn="r">
              <a:defRPr sz="1200"/>
            </a:lvl1pPr>
          </a:lstStyle>
          <a:p>
            <a:fld id="{433C063F-AF45-4071-A196-6BF09C915122}" type="slidenum">
              <a:rPr lang="fr-FR" smtClean="0"/>
              <a:t>‹N°›</a:t>
            </a:fld>
            <a:endParaRPr lang="fr-FR"/>
          </a:p>
        </p:txBody>
      </p:sp>
    </p:spTree>
    <p:extLst>
      <p:ext uri="{BB962C8B-B14F-4D97-AF65-F5344CB8AC3E}">
        <p14:creationId xmlns:p14="http://schemas.microsoft.com/office/powerpoint/2010/main" val="60162558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10.gif"/><Relationship Id="rId2" Type="http://schemas.openxmlformats.org/officeDocument/2006/relationships/image" Target="../media/image9.gif"/><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png"/><Relationship Id="rId1" Type="http://schemas.openxmlformats.org/officeDocument/2006/relationships/slideMaster" Target="../slideMasters/slideMaster1.xml"/><Relationship Id="rId5" Type="http://schemas.openxmlformats.org/officeDocument/2006/relationships/image" Target="../media/image10.gif"/><Relationship Id="rId4" Type="http://schemas.openxmlformats.org/officeDocument/2006/relationships/image" Target="../media/image9.gif"/></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ère de couverture">
    <p:spTree>
      <p:nvGrpSpPr>
        <p:cNvPr id="1" name=""/>
        <p:cNvGrpSpPr/>
        <p:nvPr/>
      </p:nvGrpSpPr>
      <p:grpSpPr>
        <a:xfrm>
          <a:off x="0" y="0"/>
          <a:ext cx="0" cy="0"/>
          <a:chOff x="0" y="0"/>
          <a:chExt cx="0" cy="0"/>
        </a:xfrm>
      </p:grpSpPr>
      <p:pic>
        <p:nvPicPr>
          <p:cNvPr id="14" name="Image 1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261200" y="5304061"/>
            <a:ext cx="2519090" cy="1326288"/>
          </a:xfrm>
          <a:prstGeom prst="rect">
            <a:avLst/>
          </a:prstGeom>
        </p:spPr>
      </p:pic>
      <p:sp>
        <p:nvSpPr>
          <p:cNvPr id="2" name="Titre 1"/>
          <p:cNvSpPr>
            <a:spLocks noGrp="1"/>
          </p:cNvSpPr>
          <p:nvPr>
            <p:ph type="title" hasCustomPrompt="1"/>
          </p:nvPr>
        </p:nvSpPr>
        <p:spPr>
          <a:xfrm>
            <a:off x="0" y="5085184"/>
            <a:ext cx="7041232" cy="1772816"/>
          </a:xfrm>
        </p:spPr>
        <p:txBody>
          <a:bodyPr>
            <a:normAutofit/>
          </a:bodyPr>
          <a:lstStyle>
            <a:lvl1pPr>
              <a:defRPr sz="6000" cap="small" baseline="0">
                <a:solidFill>
                  <a:schemeClr val="tx2"/>
                </a:solidFill>
                <a:latin typeface="Arial" panose="020B0604020202020204" pitchFamily="34" charset="0"/>
                <a:cs typeface="Arial" panose="020B0604020202020204" pitchFamily="34" charset="0"/>
              </a:defRPr>
            </a:lvl1pPr>
          </a:lstStyle>
          <a:p>
            <a:r>
              <a:rPr lang="fr-FR" dirty="0"/>
              <a:t>Modifiez le titre</a:t>
            </a:r>
          </a:p>
        </p:txBody>
      </p:sp>
      <p:sp>
        <p:nvSpPr>
          <p:cNvPr id="13" name="Espace réservé pour une image  12"/>
          <p:cNvSpPr>
            <a:spLocks noGrp="1"/>
          </p:cNvSpPr>
          <p:nvPr>
            <p:ph type="pic" sz="quarter" idx="10"/>
          </p:nvPr>
        </p:nvSpPr>
        <p:spPr>
          <a:xfrm>
            <a:off x="0" y="0"/>
            <a:ext cx="9906000" cy="5084763"/>
          </a:xfrm>
        </p:spPr>
        <p:txBody>
          <a:bodyPr/>
          <a:lstStyle>
            <a:lvl1pPr marL="0" marR="0" indent="0" algn="ctr" defTabSz="914400" rtl="0" eaLnBrk="1" fontAlgn="auto" latinLnBrk="0" hangingPunct="1">
              <a:lnSpc>
                <a:spcPct val="100000"/>
              </a:lnSpc>
              <a:spcBef>
                <a:spcPct val="20000"/>
              </a:spcBef>
              <a:spcAft>
                <a:spcPts val="0"/>
              </a:spcAft>
              <a:buClrTx/>
              <a:buSzTx/>
              <a:buFont typeface="Arial" panose="020B0604020202020204" pitchFamily="34" charset="0"/>
              <a:buNone/>
              <a:tabLst/>
              <a:defRPr/>
            </a:lvl1pPr>
          </a:lstStyle>
          <a:p>
            <a:endParaRPr lang="fr-FR" dirty="0"/>
          </a:p>
          <a:p>
            <a:endParaRPr lang="fr-FR" dirty="0"/>
          </a:p>
          <a:p>
            <a:r>
              <a:rPr lang="fr-FR" dirty="0"/>
              <a:t>Insérez une image</a:t>
            </a:r>
          </a:p>
        </p:txBody>
      </p:sp>
    </p:spTree>
    <p:extLst>
      <p:ext uri="{BB962C8B-B14F-4D97-AF65-F5344CB8AC3E}">
        <p14:creationId xmlns:p14="http://schemas.microsoft.com/office/powerpoint/2010/main" val="422482994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ection 2 - Exemple 2">
    <p:spTree>
      <p:nvGrpSpPr>
        <p:cNvPr id="1" name=""/>
        <p:cNvGrpSpPr/>
        <p:nvPr/>
      </p:nvGrpSpPr>
      <p:grpSpPr>
        <a:xfrm>
          <a:off x="0" y="0"/>
          <a:ext cx="0" cy="0"/>
          <a:chOff x="0" y="0"/>
          <a:chExt cx="0" cy="0"/>
        </a:xfrm>
      </p:grpSpPr>
      <p:sp>
        <p:nvSpPr>
          <p:cNvPr id="7" name="Titre 1"/>
          <p:cNvSpPr>
            <a:spLocks noGrp="1"/>
          </p:cNvSpPr>
          <p:nvPr>
            <p:ph type="ctrTitle" hasCustomPrompt="1"/>
          </p:nvPr>
        </p:nvSpPr>
        <p:spPr>
          <a:xfrm>
            <a:off x="501910" y="1"/>
            <a:ext cx="9404090" cy="404664"/>
          </a:xfrm>
          <a:solidFill>
            <a:srgbClr val="7CCECF"/>
          </a:solidFill>
        </p:spPr>
        <p:txBody>
          <a:bodyPr>
            <a:normAutofit/>
          </a:bodyPr>
          <a:lstStyle>
            <a:lvl1pPr algn="r">
              <a:defRPr sz="2000" b="1" cap="small" spc="0" baseline="0">
                <a:solidFill>
                  <a:schemeClr val="bg1"/>
                </a:solidFill>
              </a:defRPr>
            </a:lvl1pPr>
          </a:lstStyle>
          <a:p>
            <a:r>
              <a:rPr lang="fr-FR" dirty="0"/>
              <a:t>Modifiez le titre du chapitre</a:t>
            </a:r>
          </a:p>
        </p:txBody>
      </p:sp>
      <p:sp>
        <p:nvSpPr>
          <p:cNvPr id="8" name="Sous-titre 2"/>
          <p:cNvSpPr>
            <a:spLocks noGrp="1"/>
          </p:cNvSpPr>
          <p:nvPr>
            <p:ph type="subTitle" idx="1" hasCustomPrompt="1"/>
          </p:nvPr>
        </p:nvSpPr>
        <p:spPr>
          <a:xfrm>
            <a:off x="4953000" y="421796"/>
            <a:ext cx="4961992" cy="6436203"/>
          </a:xfrm>
        </p:spPr>
        <p:txBody>
          <a:bodyPr>
            <a:normAutofit/>
          </a:bodyPr>
          <a:lstStyle>
            <a:lvl1pPr marL="0" indent="0" algn="ctr">
              <a:buNone/>
              <a:defRPr sz="1800">
                <a:solidFill>
                  <a:schemeClr val="tx2">
                    <a:lumMod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FR" dirty="0"/>
              <a:t>Ecrivez votre contenu</a:t>
            </a:r>
          </a:p>
        </p:txBody>
      </p:sp>
      <p:pic>
        <p:nvPicPr>
          <p:cNvPr id="5" name="Image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1"/>
            <a:ext cx="501910" cy="404665"/>
          </a:xfrm>
          <a:prstGeom prst="rect">
            <a:avLst/>
          </a:prstGeom>
        </p:spPr>
      </p:pic>
      <p:sp>
        <p:nvSpPr>
          <p:cNvPr id="9" name="Espace réservé du contenu 9"/>
          <p:cNvSpPr>
            <a:spLocks noGrp="1"/>
          </p:cNvSpPr>
          <p:nvPr>
            <p:ph sz="quarter" idx="10"/>
          </p:nvPr>
        </p:nvSpPr>
        <p:spPr>
          <a:xfrm>
            <a:off x="0" y="404813"/>
            <a:ext cx="4953000" cy="6453187"/>
          </a:xfrm>
        </p:spPr>
        <p:txBody>
          <a:bodyPr/>
          <a:lstStyle>
            <a:lvl1pPr marL="0" indent="0" algn="ctr">
              <a:buNone/>
              <a:defRPr sz="2000"/>
            </a:lvl1pPr>
          </a:lstStyle>
          <a:p>
            <a:endParaRPr lang="fr-FR" dirty="0"/>
          </a:p>
          <a:p>
            <a:endParaRPr lang="fr-FR" dirty="0"/>
          </a:p>
          <a:p>
            <a:endParaRPr lang="fr-FR" dirty="0"/>
          </a:p>
          <a:p>
            <a:r>
              <a:rPr lang="fr-FR" dirty="0"/>
              <a:t>Insérez une image ou un graphique </a:t>
            </a:r>
          </a:p>
          <a:p>
            <a:r>
              <a:rPr lang="fr-FR" dirty="0"/>
              <a:t>pour illustrer vos propos</a:t>
            </a:r>
          </a:p>
        </p:txBody>
      </p:sp>
    </p:spTree>
    <p:extLst>
      <p:ext uri="{BB962C8B-B14F-4D97-AF65-F5344CB8AC3E}">
        <p14:creationId xmlns:p14="http://schemas.microsoft.com/office/powerpoint/2010/main" val="94038567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Section 2 - Exemple 3">
    <p:spTree>
      <p:nvGrpSpPr>
        <p:cNvPr id="1" name=""/>
        <p:cNvGrpSpPr/>
        <p:nvPr/>
      </p:nvGrpSpPr>
      <p:grpSpPr>
        <a:xfrm>
          <a:off x="0" y="0"/>
          <a:ext cx="0" cy="0"/>
          <a:chOff x="0" y="0"/>
          <a:chExt cx="0" cy="0"/>
        </a:xfrm>
      </p:grpSpPr>
      <p:sp>
        <p:nvSpPr>
          <p:cNvPr id="7" name="Titre 1"/>
          <p:cNvSpPr>
            <a:spLocks noGrp="1"/>
          </p:cNvSpPr>
          <p:nvPr>
            <p:ph type="ctrTitle" hasCustomPrompt="1"/>
          </p:nvPr>
        </p:nvSpPr>
        <p:spPr>
          <a:xfrm>
            <a:off x="501910" y="1"/>
            <a:ext cx="9404090" cy="404664"/>
          </a:xfrm>
          <a:solidFill>
            <a:srgbClr val="7CCECF"/>
          </a:solidFill>
        </p:spPr>
        <p:txBody>
          <a:bodyPr>
            <a:normAutofit/>
          </a:bodyPr>
          <a:lstStyle>
            <a:lvl1pPr algn="r">
              <a:defRPr sz="2000" b="1" cap="small" spc="0" baseline="0">
                <a:solidFill>
                  <a:schemeClr val="bg1"/>
                </a:solidFill>
              </a:defRPr>
            </a:lvl1pPr>
          </a:lstStyle>
          <a:p>
            <a:r>
              <a:rPr lang="fr-FR" dirty="0"/>
              <a:t>Modifiez le titre du chapitre</a:t>
            </a:r>
          </a:p>
        </p:txBody>
      </p:sp>
      <p:sp>
        <p:nvSpPr>
          <p:cNvPr id="8" name="Sous-titre 2"/>
          <p:cNvSpPr>
            <a:spLocks noGrp="1"/>
          </p:cNvSpPr>
          <p:nvPr>
            <p:ph type="subTitle" idx="1" hasCustomPrompt="1"/>
          </p:nvPr>
        </p:nvSpPr>
        <p:spPr>
          <a:xfrm>
            <a:off x="0" y="421797"/>
            <a:ext cx="4961992" cy="6436203"/>
          </a:xfrm>
          <a:solidFill>
            <a:schemeClr val="bg1">
              <a:lumMod val="85000"/>
            </a:schemeClr>
          </a:solidFill>
        </p:spPr>
        <p:txBody>
          <a:bodyPr>
            <a:normAutofit/>
          </a:bodyPr>
          <a:lstStyle>
            <a:lvl1pPr marL="0" indent="0" algn="ctr">
              <a:buNone/>
              <a:defRPr sz="1800">
                <a:solidFill>
                  <a:schemeClr val="tx2">
                    <a:lumMod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FR" dirty="0"/>
              <a:t>Ecrivez votre contenu</a:t>
            </a:r>
          </a:p>
        </p:txBody>
      </p:sp>
      <p:pic>
        <p:nvPicPr>
          <p:cNvPr id="5" name="Image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1"/>
            <a:ext cx="501910" cy="404665"/>
          </a:xfrm>
          <a:prstGeom prst="rect">
            <a:avLst/>
          </a:prstGeom>
        </p:spPr>
      </p:pic>
      <p:sp>
        <p:nvSpPr>
          <p:cNvPr id="9" name="Espace réservé du contenu 9"/>
          <p:cNvSpPr>
            <a:spLocks noGrp="1"/>
          </p:cNvSpPr>
          <p:nvPr>
            <p:ph sz="quarter" idx="10"/>
          </p:nvPr>
        </p:nvSpPr>
        <p:spPr>
          <a:xfrm>
            <a:off x="4949586" y="404813"/>
            <a:ext cx="4953000" cy="6453187"/>
          </a:xfrm>
        </p:spPr>
        <p:txBody>
          <a:bodyPr/>
          <a:lstStyle>
            <a:lvl1pPr marL="0" indent="0" algn="ctr">
              <a:buNone/>
              <a:defRPr sz="2000"/>
            </a:lvl1pPr>
          </a:lstStyle>
          <a:p>
            <a:endParaRPr lang="fr-FR" dirty="0"/>
          </a:p>
          <a:p>
            <a:endParaRPr lang="fr-FR" dirty="0"/>
          </a:p>
          <a:p>
            <a:endParaRPr lang="fr-FR" dirty="0"/>
          </a:p>
          <a:p>
            <a:r>
              <a:rPr lang="fr-FR" dirty="0"/>
              <a:t>Insérez une image ou un graphique </a:t>
            </a:r>
          </a:p>
          <a:p>
            <a:r>
              <a:rPr lang="fr-FR" dirty="0"/>
              <a:t>pour illustrer vos propos</a:t>
            </a:r>
          </a:p>
        </p:txBody>
      </p:sp>
    </p:spTree>
    <p:extLst>
      <p:ext uri="{BB962C8B-B14F-4D97-AF65-F5344CB8AC3E}">
        <p14:creationId xmlns:p14="http://schemas.microsoft.com/office/powerpoint/2010/main" val="11870649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Intercalaire section 3">
    <p:spTree>
      <p:nvGrpSpPr>
        <p:cNvPr id="1" name=""/>
        <p:cNvGrpSpPr/>
        <p:nvPr/>
      </p:nvGrpSpPr>
      <p:grpSpPr>
        <a:xfrm>
          <a:off x="0" y="0"/>
          <a:ext cx="0" cy="0"/>
          <a:chOff x="0" y="0"/>
          <a:chExt cx="0" cy="0"/>
        </a:xfrm>
      </p:grpSpPr>
      <p:sp>
        <p:nvSpPr>
          <p:cNvPr id="2" name="Titre 1"/>
          <p:cNvSpPr>
            <a:spLocks noGrp="1"/>
          </p:cNvSpPr>
          <p:nvPr>
            <p:ph type="title" hasCustomPrompt="1"/>
          </p:nvPr>
        </p:nvSpPr>
        <p:spPr>
          <a:xfrm>
            <a:off x="0" y="5715000"/>
            <a:ext cx="9906000" cy="1143000"/>
          </a:xfrm>
          <a:solidFill>
            <a:srgbClr val="306A81"/>
          </a:solidFill>
        </p:spPr>
        <p:txBody>
          <a:bodyPr>
            <a:normAutofit/>
          </a:bodyPr>
          <a:lstStyle>
            <a:lvl1pPr>
              <a:defRPr sz="3200" cap="small" baseline="0">
                <a:solidFill>
                  <a:schemeClr val="bg1"/>
                </a:solidFill>
              </a:defRPr>
            </a:lvl1pPr>
          </a:lstStyle>
          <a:p>
            <a:r>
              <a:rPr lang="fr-FR" dirty="0"/>
              <a:t>MODIFIEZ LE TITRE DE LA SECTION</a:t>
            </a:r>
          </a:p>
        </p:txBody>
      </p:sp>
      <p:sp>
        <p:nvSpPr>
          <p:cNvPr id="4" name="Espace réservé pour une image  3"/>
          <p:cNvSpPr>
            <a:spLocks noGrp="1"/>
          </p:cNvSpPr>
          <p:nvPr>
            <p:ph type="pic" sz="quarter" idx="10"/>
          </p:nvPr>
        </p:nvSpPr>
        <p:spPr>
          <a:xfrm>
            <a:off x="0" y="0"/>
            <a:ext cx="9906000" cy="5732463"/>
          </a:xfrm>
        </p:spPr>
        <p:txBody>
          <a:bodyPr>
            <a:normAutofit/>
          </a:bodyPr>
          <a:lstStyle>
            <a:lvl1pPr marL="0" indent="0" algn="ctr">
              <a:buNone/>
              <a:defRPr sz="2500"/>
            </a:lvl1pPr>
          </a:lstStyle>
          <a:p>
            <a:endParaRPr lang="fr-FR" dirty="0"/>
          </a:p>
          <a:p>
            <a:endParaRPr lang="fr-FR" dirty="0"/>
          </a:p>
          <a:p>
            <a:endParaRPr lang="fr-FR" dirty="0"/>
          </a:p>
          <a:p>
            <a:endParaRPr lang="fr-FR" dirty="0"/>
          </a:p>
          <a:p>
            <a:r>
              <a:rPr lang="fr-FR" dirty="0"/>
              <a:t>Insérez une image pour illustrer la section</a:t>
            </a:r>
          </a:p>
        </p:txBody>
      </p:sp>
    </p:spTree>
    <p:extLst>
      <p:ext uri="{BB962C8B-B14F-4D97-AF65-F5344CB8AC3E}">
        <p14:creationId xmlns:p14="http://schemas.microsoft.com/office/powerpoint/2010/main" val="213157014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Intercalaire(2) section3">
    <p:spTree>
      <p:nvGrpSpPr>
        <p:cNvPr id="1" name=""/>
        <p:cNvGrpSpPr/>
        <p:nvPr/>
      </p:nvGrpSpPr>
      <p:grpSpPr>
        <a:xfrm>
          <a:off x="0" y="0"/>
          <a:ext cx="0" cy="0"/>
          <a:chOff x="0" y="0"/>
          <a:chExt cx="0" cy="0"/>
        </a:xfrm>
      </p:grpSpPr>
      <p:sp>
        <p:nvSpPr>
          <p:cNvPr id="4" name="Espace réservé pour une image  3"/>
          <p:cNvSpPr>
            <a:spLocks noGrp="1"/>
          </p:cNvSpPr>
          <p:nvPr>
            <p:ph type="pic" sz="quarter" idx="10"/>
          </p:nvPr>
        </p:nvSpPr>
        <p:spPr>
          <a:xfrm>
            <a:off x="0" y="0"/>
            <a:ext cx="9906000" cy="6858000"/>
          </a:xfrm>
        </p:spPr>
        <p:txBody>
          <a:bodyPr>
            <a:normAutofit/>
          </a:bodyPr>
          <a:lstStyle>
            <a:lvl1pPr marL="0" indent="0" algn="ctr">
              <a:buNone/>
              <a:defRPr sz="2500"/>
            </a:lvl1pPr>
          </a:lstStyle>
          <a:p>
            <a:endParaRPr lang="fr-FR" dirty="0"/>
          </a:p>
          <a:p>
            <a:endParaRPr lang="fr-FR" dirty="0"/>
          </a:p>
          <a:p>
            <a:endParaRPr lang="fr-FR" dirty="0"/>
          </a:p>
          <a:p>
            <a:endParaRPr lang="fr-FR" dirty="0"/>
          </a:p>
          <a:p>
            <a:endParaRPr lang="fr-FR" dirty="0"/>
          </a:p>
          <a:p>
            <a:endParaRPr lang="fr-FR" dirty="0"/>
          </a:p>
          <a:p>
            <a:endParaRPr lang="fr-FR" dirty="0"/>
          </a:p>
          <a:p>
            <a:endParaRPr lang="fr-FR" dirty="0"/>
          </a:p>
          <a:p>
            <a:endParaRPr lang="fr-FR" dirty="0"/>
          </a:p>
          <a:p>
            <a:r>
              <a:rPr lang="fr-FR" dirty="0"/>
              <a:t>Insérez une image pour illustrer la section</a:t>
            </a:r>
          </a:p>
        </p:txBody>
      </p:sp>
      <p:grpSp>
        <p:nvGrpSpPr>
          <p:cNvPr id="5" name="Groupe 4"/>
          <p:cNvGrpSpPr/>
          <p:nvPr userDrawn="1"/>
        </p:nvGrpSpPr>
        <p:grpSpPr>
          <a:xfrm>
            <a:off x="462317" y="457946"/>
            <a:ext cx="5210763" cy="1468534"/>
            <a:chOff x="1907704" y="2065415"/>
            <a:chExt cx="2808312" cy="1170591"/>
          </a:xfrm>
          <a:solidFill>
            <a:srgbClr val="306A81"/>
          </a:solidFill>
        </p:grpSpPr>
        <p:sp>
          <p:nvSpPr>
            <p:cNvPr id="6" name="Rectangle 5"/>
            <p:cNvSpPr/>
            <p:nvPr/>
          </p:nvSpPr>
          <p:spPr>
            <a:xfrm>
              <a:off x="1907704" y="2322931"/>
              <a:ext cx="2808312" cy="53000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fr-F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fr-FR"/>
            </a:p>
          </p:txBody>
        </p:sp>
        <p:sp>
          <p:nvSpPr>
            <p:cNvPr id="7" name="Triangle rectangle 6"/>
            <p:cNvSpPr/>
            <p:nvPr/>
          </p:nvSpPr>
          <p:spPr>
            <a:xfrm rot="10800000">
              <a:off x="4477219" y="2852936"/>
              <a:ext cx="238793" cy="383070"/>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fr-F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fr-FR"/>
            </a:p>
          </p:txBody>
        </p:sp>
        <p:sp>
          <p:nvSpPr>
            <p:cNvPr id="8" name="Organigramme : Entrée manuelle 7"/>
            <p:cNvSpPr/>
            <p:nvPr/>
          </p:nvSpPr>
          <p:spPr>
            <a:xfrm flipH="1">
              <a:off x="1907704" y="2065415"/>
              <a:ext cx="2808312" cy="649280"/>
            </a:xfrm>
            <a:prstGeom prst="flowChartManualInpu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fr-F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fr-FR"/>
            </a:p>
          </p:txBody>
        </p:sp>
      </p:grpSp>
      <p:sp>
        <p:nvSpPr>
          <p:cNvPr id="2" name="Titre 1"/>
          <p:cNvSpPr>
            <a:spLocks noGrp="1"/>
          </p:cNvSpPr>
          <p:nvPr>
            <p:ph type="title" hasCustomPrompt="1"/>
          </p:nvPr>
        </p:nvSpPr>
        <p:spPr>
          <a:xfrm>
            <a:off x="920552" y="600659"/>
            <a:ext cx="4104456" cy="688901"/>
          </a:xfrm>
          <a:noFill/>
        </p:spPr>
        <p:txBody>
          <a:bodyPr>
            <a:normAutofit/>
          </a:bodyPr>
          <a:lstStyle>
            <a:lvl1pPr>
              <a:lnSpc>
                <a:spcPct val="150000"/>
              </a:lnSpc>
              <a:defRPr sz="3200" cap="small" baseline="0">
                <a:solidFill>
                  <a:schemeClr val="bg1"/>
                </a:solidFill>
              </a:defRPr>
            </a:lvl1pPr>
          </a:lstStyle>
          <a:p>
            <a:r>
              <a:rPr lang="fr-FR" dirty="0"/>
              <a:t>MODIFIEZ LE TITRE</a:t>
            </a:r>
          </a:p>
        </p:txBody>
      </p:sp>
      <p:sp>
        <p:nvSpPr>
          <p:cNvPr id="9" name="Titre 1"/>
          <p:cNvSpPr txBox="1">
            <a:spLocks/>
          </p:cNvSpPr>
          <p:nvPr userDrawn="1"/>
        </p:nvSpPr>
        <p:spPr>
          <a:xfrm>
            <a:off x="900063" y="1451263"/>
            <a:ext cx="4104456" cy="688901"/>
          </a:xfrm>
          <a:prstGeom prst="rect">
            <a:avLst/>
          </a:prstGeom>
          <a:noFill/>
        </p:spPr>
        <p:txBody>
          <a:bodyPr vert="horz" lIns="91440" tIns="45720" rIns="91440" bIns="45720" rtlCol="0" anchor="ctr">
            <a:normAutofit fontScale="92500" lnSpcReduction="20000"/>
          </a:bodyPr>
          <a:lstStyle>
            <a:lvl1pPr algn="ctr" defTabSz="914400" rtl="0" eaLnBrk="1" latinLnBrk="0" hangingPunct="1">
              <a:lnSpc>
                <a:spcPct val="150000"/>
              </a:lnSpc>
              <a:spcBef>
                <a:spcPct val="0"/>
              </a:spcBef>
              <a:buNone/>
              <a:defRPr sz="3200" kern="1200" cap="small" baseline="0">
                <a:solidFill>
                  <a:schemeClr val="bg1"/>
                </a:solidFill>
                <a:latin typeface="+mj-lt"/>
                <a:ea typeface="+mj-ea"/>
                <a:cs typeface="+mj-cs"/>
              </a:defRPr>
            </a:lvl1pPr>
          </a:lstStyle>
          <a:p>
            <a:r>
              <a:rPr lang="fr-FR" dirty="0">
                <a:solidFill>
                  <a:schemeClr val="tx2"/>
                </a:solidFill>
              </a:rPr>
              <a:t>DE</a:t>
            </a:r>
            <a:r>
              <a:rPr lang="fr-FR" baseline="0" dirty="0">
                <a:solidFill>
                  <a:schemeClr val="tx2"/>
                </a:solidFill>
              </a:rPr>
              <a:t> LA SECTION</a:t>
            </a:r>
            <a:endParaRPr lang="fr-FR" dirty="0">
              <a:solidFill>
                <a:schemeClr val="tx2"/>
              </a:solidFill>
            </a:endParaRPr>
          </a:p>
        </p:txBody>
      </p:sp>
    </p:spTree>
    <p:extLst>
      <p:ext uri="{BB962C8B-B14F-4D97-AF65-F5344CB8AC3E}">
        <p14:creationId xmlns:p14="http://schemas.microsoft.com/office/powerpoint/2010/main" val="294593339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Section 3 - Exemple 1">
    <p:spTree>
      <p:nvGrpSpPr>
        <p:cNvPr id="1" name=""/>
        <p:cNvGrpSpPr/>
        <p:nvPr/>
      </p:nvGrpSpPr>
      <p:grpSpPr>
        <a:xfrm>
          <a:off x="0" y="0"/>
          <a:ext cx="0" cy="0"/>
          <a:chOff x="0" y="0"/>
          <a:chExt cx="0" cy="0"/>
        </a:xfrm>
      </p:grpSpPr>
      <p:sp>
        <p:nvSpPr>
          <p:cNvPr id="2" name="Titre 1"/>
          <p:cNvSpPr>
            <a:spLocks noGrp="1"/>
          </p:cNvSpPr>
          <p:nvPr>
            <p:ph type="ctrTitle" hasCustomPrompt="1"/>
          </p:nvPr>
        </p:nvSpPr>
        <p:spPr>
          <a:xfrm>
            <a:off x="404664" y="1"/>
            <a:ext cx="9501337" cy="404664"/>
          </a:xfrm>
          <a:solidFill>
            <a:srgbClr val="306A81"/>
          </a:solidFill>
        </p:spPr>
        <p:txBody>
          <a:bodyPr>
            <a:normAutofit/>
          </a:bodyPr>
          <a:lstStyle>
            <a:lvl1pPr algn="r">
              <a:defRPr sz="2000" b="1" cap="small" spc="0" baseline="0">
                <a:solidFill>
                  <a:schemeClr val="bg1"/>
                </a:solidFill>
              </a:defRPr>
            </a:lvl1pPr>
          </a:lstStyle>
          <a:p>
            <a:r>
              <a:rPr lang="fr-FR" dirty="0"/>
              <a:t>Modifiez le titre du chapitre</a:t>
            </a:r>
          </a:p>
        </p:txBody>
      </p:sp>
      <p:sp>
        <p:nvSpPr>
          <p:cNvPr id="3" name="Sous-titre 2"/>
          <p:cNvSpPr>
            <a:spLocks noGrp="1"/>
          </p:cNvSpPr>
          <p:nvPr>
            <p:ph type="subTitle" idx="1" hasCustomPrompt="1"/>
          </p:nvPr>
        </p:nvSpPr>
        <p:spPr>
          <a:xfrm>
            <a:off x="416496" y="1124744"/>
            <a:ext cx="9073008" cy="5256584"/>
          </a:xfrm>
        </p:spPr>
        <p:txBody>
          <a:bodyPr>
            <a:normAutofit/>
          </a:bodyPr>
          <a:lstStyle>
            <a:lvl1pPr marL="0" indent="0" algn="ctr">
              <a:buNone/>
              <a:defRPr sz="1800">
                <a:solidFill>
                  <a:schemeClr val="tx2">
                    <a:lumMod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FR" dirty="0"/>
              <a:t>Ecrivez votre contenu</a:t>
            </a:r>
          </a:p>
        </p:txBody>
      </p:sp>
      <p:sp>
        <p:nvSpPr>
          <p:cNvPr id="8" name="Espace réservé du texte 3"/>
          <p:cNvSpPr>
            <a:spLocks noGrp="1"/>
          </p:cNvSpPr>
          <p:nvPr>
            <p:ph type="body" sz="half" idx="2" hasCustomPrompt="1"/>
          </p:nvPr>
        </p:nvSpPr>
        <p:spPr>
          <a:xfrm>
            <a:off x="0" y="446949"/>
            <a:ext cx="9906000" cy="389763"/>
          </a:xfrm>
        </p:spPr>
        <p:txBody>
          <a:bodyPr>
            <a:normAutofit/>
          </a:bodyPr>
          <a:lstStyle>
            <a:lvl1pPr marL="0" indent="0" algn="ctr">
              <a:buNone/>
              <a:defRPr sz="1800" b="1" cap="none" spc="0" baseline="0">
                <a:solidFill>
                  <a:schemeClr val="accent5">
                    <a:lumMod val="5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dirty="0"/>
              <a:t>Modifiez votre sous-titre</a:t>
            </a:r>
          </a:p>
        </p:txBody>
      </p:sp>
      <p:pic>
        <p:nvPicPr>
          <p:cNvPr id="7" name="Image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404664" cy="404664"/>
          </a:xfrm>
          <a:prstGeom prst="rect">
            <a:avLst/>
          </a:prstGeom>
        </p:spPr>
      </p:pic>
    </p:spTree>
    <p:extLst>
      <p:ext uri="{BB962C8B-B14F-4D97-AF65-F5344CB8AC3E}">
        <p14:creationId xmlns:p14="http://schemas.microsoft.com/office/powerpoint/2010/main" val="202025955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Section 3 - Exemple 2">
    <p:spTree>
      <p:nvGrpSpPr>
        <p:cNvPr id="1" name=""/>
        <p:cNvGrpSpPr/>
        <p:nvPr/>
      </p:nvGrpSpPr>
      <p:grpSpPr>
        <a:xfrm>
          <a:off x="0" y="0"/>
          <a:ext cx="0" cy="0"/>
          <a:chOff x="0" y="0"/>
          <a:chExt cx="0" cy="0"/>
        </a:xfrm>
      </p:grpSpPr>
      <p:sp>
        <p:nvSpPr>
          <p:cNvPr id="7" name="Titre 1"/>
          <p:cNvSpPr>
            <a:spLocks noGrp="1"/>
          </p:cNvSpPr>
          <p:nvPr>
            <p:ph type="ctrTitle" hasCustomPrompt="1"/>
          </p:nvPr>
        </p:nvSpPr>
        <p:spPr>
          <a:xfrm>
            <a:off x="404664" y="1"/>
            <a:ext cx="9501335" cy="404664"/>
          </a:xfrm>
          <a:solidFill>
            <a:srgbClr val="306A81"/>
          </a:solidFill>
        </p:spPr>
        <p:txBody>
          <a:bodyPr>
            <a:normAutofit/>
          </a:bodyPr>
          <a:lstStyle>
            <a:lvl1pPr algn="r">
              <a:defRPr sz="2000" b="1" cap="small" spc="0" baseline="0">
                <a:solidFill>
                  <a:schemeClr val="bg1"/>
                </a:solidFill>
              </a:defRPr>
            </a:lvl1pPr>
          </a:lstStyle>
          <a:p>
            <a:r>
              <a:rPr lang="fr-FR" dirty="0"/>
              <a:t>Modifiez le titre du chapitre</a:t>
            </a:r>
          </a:p>
        </p:txBody>
      </p:sp>
      <p:sp>
        <p:nvSpPr>
          <p:cNvPr id="8" name="Sous-titre 2"/>
          <p:cNvSpPr>
            <a:spLocks noGrp="1"/>
          </p:cNvSpPr>
          <p:nvPr>
            <p:ph type="subTitle" idx="1" hasCustomPrompt="1"/>
          </p:nvPr>
        </p:nvSpPr>
        <p:spPr>
          <a:xfrm>
            <a:off x="4953000" y="421796"/>
            <a:ext cx="4961992" cy="6436203"/>
          </a:xfrm>
        </p:spPr>
        <p:txBody>
          <a:bodyPr>
            <a:normAutofit/>
          </a:bodyPr>
          <a:lstStyle>
            <a:lvl1pPr marL="0" indent="0" algn="ctr">
              <a:buNone/>
              <a:defRPr sz="1800">
                <a:solidFill>
                  <a:schemeClr val="tx2">
                    <a:lumMod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FR" dirty="0"/>
              <a:t>Ecrivez votre contenu</a:t>
            </a:r>
          </a:p>
        </p:txBody>
      </p:sp>
      <p:pic>
        <p:nvPicPr>
          <p:cNvPr id="11" name="Image 10"/>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404664" cy="404664"/>
          </a:xfrm>
          <a:prstGeom prst="rect">
            <a:avLst/>
          </a:prstGeom>
        </p:spPr>
      </p:pic>
      <p:sp>
        <p:nvSpPr>
          <p:cNvPr id="6" name="Espace réservé du contenu 9"/>
          <p:cNvSpPr>
            <a:spLocks noGrp="1"/>
          </p:cNvSpPr>
          <p:nvPr>
            <p:ph sz="quarter" idx="10"/>
          </p:nvPr>
        </p:nvSpPr>
        <p:spPr>
          <a:xfrm>
            <a:off x="0" y="404813"/>
            <a:ext cx="4953000" cy="6453187"/>
          </a:xfrm>
        </p:spPr>
        <p:txBody>
          <a:bodyPr/>
          <a:lstStyle>
            <a:lvl1pPr marL="0" indent="0" algn="ctr">
              <a:buNone/>
              <a:defRPr sz="2000"/>
            </a:lvl1pPr>
          </a:lstStyle>
          <a:p>
            <a:endParaRPr lang="fr-FR" dirty="0"/>
          </a:p>
          <a:p>
            <a:endParaRPr lang="fr-FR" dirty="0"/>
          </a:p>
          <a:p>
            <a:endParaRPr lang="fr-FR" dirty="0"/>
          </a:p>
          <a:p>
            <a:r>
              <a:rPr lang="fr-FR" dirty="0"/>
              <a:t>Insérez une image ou un graphique </a:t>
            </a:r>
          </a:p>
          <a:p>
            <a:r>
              <a:rPr lang="fr-FR" dirty="0"/>
              <a:t>pour illustrer vos propos</a:t>
            </a:r>
          </a:p>
        </p:txBody>
      </p:sp>
    </p:spTree>
    <p:extLst>
      <p:ext uri="{BB962C8B-B14F-4D97-AF65-F5344CB8AC3E}">
        <p14:creationId xmlns:p14="http://schemas.microsoft.com/office/powerpoint/2010/main" val="213006942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Section 3 - Exemple 3">
    <p:spTree>
      <p:nvGrpSpPr>
        <p:cNvPr id="1" name=""/>
        <p:cNvGrpSpPr/>
        <p:nvPr/>
      </p:nvGrpSpPr>
      <p:grpSpPr>
        <a:xfrm>
          <a:off x="0" y="0"/>
          <a:ext cx="0" cy="0"/>
          <a:chOff x="0" y="0"/>
          <a:chExt cx="0" cy="0"/>
        </a:xfrm>
      </p:grpSpPr>
      <p:sp>
        <p:nvSpPr>
          <p:cNvPr id="6" name="Espace réservé du contenu 9"/>
          <p:cNvSpPr>
            <a:spLocks noGrp="1"/>
          </p:cNvSpPr>
          <p:nvPr>
            <p:ph sz="quarter" idx="10"/>
          </p:nvPr>
        </p:nvSpPr>
        <p:spPr>
          <a:xfrm>
            <a:off x="4953000" y="404813"/>
            <a:ext cx="4953000" cy="6453187"/>
          </a:xfrm>
        </p:spPr>
        <p:txBody>
          <a:bodyPr/>
          <a:lstStyle>
            <a:lvl1pPr marL="0" indent="0" algn="ctr">
              <a:buNone/>
              <a:defRPr sz="2000"/>
            </a:lvl1pPr>
          </a:lstStyle>
          <a:p>
            <a:endParaRPr lang="fr-FR" dirty="0"/>
          </a:p>
          <a:p>
            <a:endParaRPr lang="fr-FR" dirty="0"/>
          </a:p>
          <a:p>
            <a:endParaRPr lang="fr-FR" dirty="0"/>
          </a:p>
          <a:p>
            <a:r>
              <a:rPr lang="fr-FR" dirty="0"/>
              <a:t>Insérez une image ou un graphique </a:t>
            </a:r>
          </a:p>
          <a:p>
            <a:r>
              <a:rPr lang="fr-FR" dirty="0"/>
              <a:t>pour illustrer vos propos</a:t>
            </a:r>
          </a:p>
        </p:txBody>
      </p:sp>
      <p:sp>
        <p:nvSpPr>
          <p:cNvPr id="7" name="Titre 1"/>
          <p:cNvSpPr>
            <a:spLocks noGrp="1"/>
          </p:cNvSpPr>
          <p:nvPr>
            <p:ph type="ctrTitle" hasCustomPrompt="1"/>
          </p:nvPr>
        </p:nvSpPr>
        <p:spPr>
          <a:xfrm>
            <a:off x="404664" y="1"/>
            <a:ext cx="9501335" cy="404664"/>
          </a:xfrm>
          <a:solidFill>
            <a:srgbClr val="306A81"/>
          </a:solidFill>
          <a:ln>
            <a:noFill/>
          </a:ln>
        </p:spPr>
        <p:txBody>
          <a:bodyPr>
            <a:normAutofit/>
          </a:bodyPr>
          <a:lstStyle>
            <a:lvl1pPr algn="r">
              <a:defRPr sz="2000" b="1" cap="small" spc="0" baseline="0">
                <a:solidFill>
                  <a:schemeClr val="bg1"/>
                </a:solidFill>
              </a:defRPr>
            </a:lvl1pPr>
          </a:lstStyle>
          <a:p>
            <a:r>
              <a:rPr lang="fr-FR" dirty="0"/>
              <a:t>Modifiez le titre du chapitre</a:t>
            </a:r>
          </a:p>
        </p:txBody>
      </p:sp>
      <p:sp>
        <p:nvSpPr>
          <p:cNvPr id="8" name="Sous-titre 2"/>
          <p:cNvSpPr>
            <a:spLocks noGrp="1"/>
          </p:cNvSpPr>
          <p:nvPr>
            <p:ph type="subTitle" idx="1" hasCustomPrompt="1"/>
          </p:nvPr>
        </p:nvSpPr>
        <p:spPr>
          <a:xfrm>
            <a:off x="0" y="421797"/>
            <a:ext cx="4961992" cy="6436203"/>
          </a:xfrm>
          <a:solidFill>
            <a:schemeClr val="bg1">
              <a:lumMod val="85000"/>
            </a:schemeClr>
          </a:solidFill>
        </p:spPr>
        <p:txBody>
          <a:bodyPr>
            <a:normAutofit/>
          </a:bodyPr>
          <a:lstStyle>
            <a:lvl1pPr marL="0" indent="0" algn="ctr">
              <a:buNone/>
              <a:defRPr sz="1800">
                <a:solidFill>
                  <a:schemeClr val="tx2">
                    <a:lumMod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FR" dirty="0"/>
              <a:t>Ecrivez votre contenu</a:t>
            </a:r>
          </a:p>
        </p:txBody>
      </p:sp>
      <p:pic>
        <p:nvPicPr>
          <p:cNvPr id="11" name="Image 10"/>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404664" cy="404664"/>
          </a:xfrm>
          <a:prstGeom prst="rect">
            <a:avLst/>
          </a:prstGeom>
        </p:spPr>
      </p:pic>
    </p:spTree>
    <p:extLst>
      <p:ext uri="{BB962C8B-B14F-4D97-AF65-F5344CB8AC3E}">
        <p14:creationId xmlns:p14="http://schemas.microsoft.com/office/powerpoint/2010/main" val="298508136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Intercalaire section 4">
    <p:spTree>
      <p:nvGrpSpPr>
        <p:cNvPr id="1" name=""/>
        <p:cNvGrpSpPr/>
        <p:nvPr/>
      </p:nvGrpSpPr>
      <p:grpSpPr>
        <a:xfrm>
          <a:off x="0" y="0"/>
          <a:ext cx="0" cy="0"/>
          <a:chOff x="0" y="0"/>
          <a:chExt cx="0" cy="0"/>
        </a:xfrm>
      </p:grpSpPr>
      <p:sp>
        <p:nvSpPr>
          <p:cNvPr id="2" name="Titre 1"/>
          <p:cNvSpPr>
            <a:spLocks noGrp="1"/>
          </p:cNvSpPr>
          <p:nvPr>
            <p:ph type="title" hasCustomPrompt="1"/>
          </p:nvPr>
        </p:nvSpPr>
        <p:spPr>
          <a:xfrm>
            <a:off x="0" y="5715000"/>
            <a:ext cx="9906000" cy="1143000"/>
          </a:xfrm>
          <a:solidFill>
            <a:srgbClr val="A6A6A6"/>
          </a:solidFill>
        </p:spPr>
        <p:txBody>
          <a:bodyPr>
            <a:normAutofit/>
          </a:bodyPr>
          <a:lstStyle>
            <a:lvl1pPr>
              <a:defRPr sz="3200" cap="small" baseline="0">
                <a:solidFill>
                  <a:schemeClr val="tx2">
                    <a:lumMod val="75000"/>
                  </a:schemeClr>
                </a:solidFill>
              </a:defRPr>
            </a:lvl1pPr>
          </a:lstStyle>
          <a:p>
            <a:r>
              <a:rPr lang="fr-FR" dirty="0"/>
              <a:t>MODIFIEZ LE TITRE DE LA SECTION</a:t>
            </a:r>
          </a:p>
        </p:txBody>
      </p:sp>
      <p:sp>
        <p:nvSpPr>
          <p:cNvPr id="4" name="Espace réservé pour une image  3"/>
          <p:cNvSpPr>
            <a:spLocks noGrp="1"/>
          </p:cNvSpPr>
          <p:nvPr>
            <p:ph type="pic" sz="quarter" idx="10"/>
          </p:nvPr>
        </p:nvSpPr>
        <p:spPr>
          <a:xfrm>
            <a:off x="0" y="0"/>
            <a:ext cx="9906000" cy="5732463"/>
          </a:xfrm>
        </p:spPr>
        <p:txBody>
          <a:bodyPr>
            <a:normAutofit/>
          </a:bodyPr>
          <a:lstStyle>
            <a:lvl1pPr marL="0" indent="0" algn="ctr">
              <a:buNone/>
              <a:defRPr sz="2500"/>
            </a:lvl1pPr>
          </a:lstStyle>
          <a:p>
            <a:endParaRPr lang="fr-FR" dirty="0"/>
          </a:p>
          <a:p>
            <a:endParaRPr lang="fr-FR" dirty="0"/>
          </a:p>
          <a:p>
            <a:endParaRPr lang="fr-FR" dirty="0"/>
          </a:p>
          <a:p>
            <a:endParaRPr lang="fr-FR" dirty="0"/>
          </a:p>
          <a:p>
            <a:r>
              <a:rPr lang="fr-FR" dirty="0"/>
              <a:t>Insérez une image pour illustrer la section</a:t>
            </a:r>
          </a:p>
        </p:txBody>
      </p:sp>
    </p:spTree>
    <p:extLst>
      <p:ext uri="{BB962C8B-B14F-4D97-AF65-F5344CB8AC3E}">
        <p14:creationId xmlns:p14="http://schemas.microsoft.com/office/powerpoint/2010/main" val="351379918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Intercalaire(2) section4">
    <p:spTree>
      <p:nvGrpSpPr>
        <p:cNvPr id="1" name=""/>
        <p:cNvGrpSpPr/>
        <p:nvPr/>
      </p:nvGrpSpPr>
      <p:grpSpPr>
        <a:xfrm>
          <a:off x="0" y="0"/>
          <a:ext cx="0" cy="0"/>
          <a:chOff x="0" y="0"/>
          <a:chExt cx="0" cy="0"/>
        </a:xfrm>
      </p:grpSpPr>
      <p:sp>
        <p:nvSpPr>
          <p:cNvPr id="4" name="Espace réservé pour une image  3"/>
          <p:cNvSpPr>
            <a:spLocks noGrp="1"/>
          </p:cNvSpPr>
          <p:nvPr>
            <p:ph type="pic" sz="quarter" idx="10"/>
          </p:nvPr>
        </p:nvSpPr>
        <p:spPr>
          <a:xfrm>
            <a:off x="0" y="0"/>
            <a:ext cx="9906000" cy="6858000"/>
          </a:xfrm>
        </p:spPr>
        <p:txBody>
          <a:bodyPr>
            <a:normAutofit/>
          </a:bodyPr>
          <a:lstStyle>
            <a:lvl1pPr marL="0" indent="0" algn="ctr">
              <a:buNone/>
              <a:defRPr sz="2500"/>
            </a:lvl1pPr>
          </a:lstStyle>
          <a:p>
            <a:endParaRPr lang="fr-FR" dirty="0"/>
          </a:p>
          <a:p>
            <a:endParaRPr lang="fr-FR" dirty="0"/>
          </a:p>
          <a:p>
            <a:endParaRPr lang="fr-FR" dirty="0"/>
          </a:p>
          <a:p>
            <a:endParaRPr lang="fr-FR" dirty="0"/>
          </a:p>
          <a:p>
            <a:endParaRPr lang="fr-FR" dirty="0"/>
          </a:p>
          <a:p>
            <a:endParaRPr lang="fr-FR" dirty="0"/>
          </a:p>
          <a:p>
            <a:endParaRPr lang="fr-FR" dirty="0"/>
          </a:p>
          <a:p>
            <a:endParaRPr lang="fr-FR" dirty="0"/>
          </a:p>
          <a:p>
            <a:endParaRPr lang="fr-FR" dirty="0"/>
          </a:p>
          <a:p>
            <a:r>
              <a:rPr lang="fr-FR" dirty="0"/>
              <a:t>Insérez une image pour illustrer la section</a:t>
            </a:r>
          </a:p>
        </p:txBody>
      </p:sp>
      <p:grpSp>
        <p:nvGrpSpPr>
          <p:cNvPr id="5" name="Groupe 4"/>
          <p:cNvGrpSpPr/>
          <p:nvPr userDrawn="1"/>
        </p:nvGrpSpPr>
        <p:grpSpPr>
          <a:xfrm>
            <a:off x="462317" y="457946"/>
            <a:ext cx="5210763" cy="1468534"/>
            <a:chOff x="1907704" y="2065415"/>
            <a:chExt cx="2808312" cy="1170591"/>
          </a:xfrm>
          <a:solidFill>
            <a:srgbClr val="A6A6A6"/>
          </a:solidFill>
        </p:grpSpPr>
        <p:sp>
          <p:nvSpPr>
            <p:cNvPr id="6" name="Rectangle 5"/>
            <p:cNvSpPr/>
            <p:nvPr/>
          </p:nvSpPr>
          <p:spPr>
            <a:xfrm>
              <a:off x="1907704" y="2322931"/>
              <a:ext cx="2808312" cy="53000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fr-F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fr-FR"/>
            </a:p>
          </p:txBody>
        </p:sp>
        <p:sp>
          <p:nvSpPr>
            <p:cNvPr id="7" name="Triangle rectangle 6"/>
            <p:cNvSpPr/>
            <p:nvPr/>
          </p:nvSpPr>
          <p:spPr>
            <a:xfrm rot="10800000">
              <a:off x="4477219" y="2852936"/>
              <a:ext cx="238793" cy="383070"/>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fr-F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fr-FR"/>
            </a:p>
          </p:txBody>
        </p:sp>
        <p:sp>
          <p:nvSpPr>
            <p:cNvPr id="8" name="Organigramme : Entrée manuelle 7"/>
            <p:cNvSpPr/>
            <p:nvPr/>
          </p:nvSpPr>
          <p:spPr>
            <a:xfrm flipH="1">
              <a:off x="1907704" y="2065415"/>
              <a:ext cx="2808312" cy="649280"/>
            </a:xfrm>
            <a:prstGeom prst="flowChartManualInpu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fr-F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fr-FR"/>
            </a:p>
          </p:txBody>
        </p:sp>
      </p:grpSp>
      <p:sp>
        <p:nvSpPr>
          <p:cNvPr id="2" name="Titre 1"/>
          <p:cNvSpPr>
            <a:spLocks noGrp="1"/>
          </p:cNvSpPr>
          <p:nvPr>
            <p:ph type="title" hasCustomPrompt="1"/>
          </p:nvPr>
        </p:nvSpPr>
        <p:spPr>
          <a:xfrm>
            <a:off x="920552" y="600659"/>
            <a:ext cx="4104456" cy="688901"/>
          </a:xfrm>
          <a:noFill/>
        </p:spPr>
        <p:txBody>
          <a:bodyPr>
            <a:normAutofit/>
          </a:bodyPr>
          <a:lstStyle>
            <a:lvl1pPr>
              <a:lnSpc>
                <a:spcPct val="150000"/>
              </a:lnSpc>
              <a:defRPr sz="3200" cap="small" baseline="0">
                <a:solidFill>
                  <a:schemeClr val="tx2">
                    <a:lumMod val="75000"/>
                  </a:schemeClr>
                </a:solidFill>
              </a:defRPr>
            </a:lvl1pPr>
          </a:lstStyle>
          <a:p>
            <a:r>
              <a:rPr lang="fr-FR" dirty="0"/>
              <a:t>MODIFIEZ LE TITRE</a:t>
            </a:r>
          </a:p>
        </p:txBody>
      </p:sp>
      <p:sp>
        <p:nvSpPr>
          <p:cNvPr id="9" name="Titre 1"/>
          <p:cNvSpPr txBox="1">
            <a:spLocks/>
          </p:cNvSpPr>
          <p:nvPr userDrawn="1"/>
        </p:nvSpPr>
        <p:spPr>
          <a:xfrm>
            <a:off x="900063" y="1451263"/>
            <a:ext cx="4104456" cy="688901"/>
          </a:xfrm>
          <a:prstGeom prst="rect">
            <a:avLst/>
          </a:prstGeom>
          <a:noFill/>
        </p:spPr>
        <p:txBody>
          <a:bodyPr vert="horz" lIns="91440" tIns="45720" rIns="91440" bIns="45720" rtlCol="0" anchor="ctr">
            <a:normAutofit fontScale="92500" lnSpcReduction="20000"/>
          </a:bodyPr>
          <a:lstStyle>
            <a:lvl1pPr algn="ctr" defTabSz="914400" rtl="0" eaLnBrk="1" latinLnBrk="0" hangingPunct="1">
              <a:lnSpc>
                <a:spcPct val="150000"/>
              </a:lnSpc>
              <a:spcBef>
                <a:spcPct val="0"/>
              </a:spcBef>
              <a:buNone/>
              <a:defRPr sz="3200" kern="1200" cap="small" baseline="0">
                <a:solidFill>
                  <a:schemeClr val="bg1"/>
                </a:solidFill>
                <a:latin typeface="+mj-lt"/>
                <a:ea typeface="+mj-ea"/>
                <a:cs typeface="+mj-cs"/>
              </a:defRPr>
            </a:lvl1pPr>
          </a:lstStyle>
          <a:p>
            <a:r>
              <a:rPr lang="fr-FR" dirty="0">
                <a:solidFill>
                  <a:schemeClr val="tx2"/>
                </a:solidFill>
              </a:rPr>
              <a:t>DE</a:t>
            </a:r>
            <a:r>
              <a:rPr lang="fr-FR" baseline="0" dirty="0">
                <a:solidFill>
                  <a:schemeClr val="tx2"/>
                </a:solidFill>
              </a:rPr>
              <a:t> LA SECTION</a:t>
            </a:r>
            <a:endParaRPr lang="fr-FR" dirty="0">
              <a:solidFill>
                <a:schemeClr val="tx2"/>
              </a:solidFill>
            </a:endParaRPr>
          </a:p>
        </p:txBody>
      </p:sp>
    </p:spTree>
    <p:extLst>
      <p:ext uri="{BB962C8B-B14F-4D97-AF65-F5344CB8AC3E}">
        <p14:creationId xmlns:p14="http://schemas.microsoft.com/office/powerpoint/2010/main" val="294593339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Section 4 - Exemple 1">
    <p:spTree>
      <p:nvGrpSpPr>
        <p:cNvPr id="1" name=""/>
        <p:cNvGrpSpPr/>
        <p:nvPr/>
      </p:nvGrpSpPr>
      <p:grpSpPr>
        <a:xfrm>
          <a:off x="0" y="0"/>
          <a:ext cx="0" cy="0"/>
          <a:chOff x="0" y="0"/>
          <a:chExt cx="0" cy="0"/>
        </a:xfrm>
      </p:grpSpPr>
      <p:sp>
        <p:nvSpPr>
          <p:cNvPr id="2" name="Titre 1"/>
          <p:cNvSpPr>
            <a:spLocks noGrp="1"/>
          </p:cNvSpPr>
          <p:nvPr>
            <p:ph type="ctrTitle" hasCustomPrompt="1"/>
          </p:nvPr>
        </p:nvSpPr>
        <p:spPr>
          <a:xfrm>
            <a:off x="501908" y="1"/>
            <a:ext cx="9404092" cy="404664"/>
          </a:xfrm>
          <a:solidFill>
            <a:srgbClr val="A6A6A6"/>
          </a:solidFill>
        </p:spPr>
        <p:txBody>
          <a:bodyPr>
            <a:normAutofit/>
          </a:bodyPr>
          <a:lstStyle>
            <a:lvl1pPr algn="r">
              <a:defRPr sz="2000" b="1" cap="small" spc="0" baseline="0">
                <a:solidFill>
                  <a:schemeClr val="tx2">
                    <a:lumMod val="75000"/>
                  </a:schemeClr>
                </a:solidFill>
              </a:defRPr>
            </a:lvl1pPr>
          </a:lstStyle>
          <a:p>
            <a:r>
              <a:rPr lang="fr-FR" dirty="0"/>
              <a:t>Modifiez le titre du chapitre</a:t>
            </a:r>
          </a:p>
        </p:txBody>
      </p:sp>
      <p:sp>
        <p:nvSpPr>
          <p:cNvPr id="3" name="Sous-titre 2"/>
          <p:cNvSpPr>
            <a:spLocks noGrp="1"/>
          </p:cNvSpPr>
          <p:nvPr>
            <p:ph type="subTitle" idx="1" hasCustomPrompt="1"/>
          </p:nvPr>
        </p:nvSpPr>
        <p:spPr>
          <a:xfrm>
            <a:off x="416496" y="1124744"/>
            <a:ext cx="9073008" cy="5256584"/>
          </a:xfrm>
        </p:spPr>
        <p:txBody>
          <a:bodyPr>
            <a:normAutofit/>
          </a:bodyPr>
          <a:lstStyle>
            <a:lvl1pPr marL="0" indent="0" algn="ctr">
              <a:buNone/>
              <a:defRPr sz="1800">
                <a:solidFill>
                  <a:schemeClr val="tx2">
                    <a:lumMod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FR" dirty="0"/>
              <a:t>Ecrivez votre contenu</a:t>
            </a:r>
          </a:p>
        </p:txBody>
      </p:sp>
      <p:sp>
        <p:nvSpPr>
          <p:cNvPr id="8" name="Espace réservé du texte 3"/>
          <p:cNvSpPr>
            <a:spLocks noGrp="1"/>
          </p:cNvSpPr>
          <p:nvPr>
            <p:ph type="body" sz="half" idx="2" hasCustomPrompt="1"/>
          </p:nvPr>
        </p:nvSpPr>
        <p:spPr>
          <a:xfrm>
            <a:off x="0" y="446949"/>
            <a:ext cx="9906000" cy="389763"/>
          </a:xfrm>
        </p:spPr>
        <p:txBody>
          <a:bodyPr>
            <a:normAutofit/>
          </a:bodyPr>
          <a:lstStyle>
            <a:lvl1pPr marL="0" indent="0" algn="ctr">
              <a:buNone/>
              <a:defRPr sz="1800" b="1" cap="none" spc="0" baseline="0">
                <a:solidFill>
                  <a:schemeClr val="tx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dirty="0"/>
              <a:t>Modifiez le sous-titre</a:t>
            </a:r>
          </a:p>
        </p:txBody>
      </p:sp>
      <p:pic>
        <p:nvPicPr>
          <p:cNvPr id="4" name="Image 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 y="0"/>
            <a:ext cx="501909" cy="404664"/>
          </a:xfrm>
          <a:prstGeom prst="rect">
            <a:avLst/>
          </a:prstGeom>
        </p:spPr>
      </p:pic>
    </p:spTree>
    <p:extLst>
      <p:ext uri="{BB962C8B-B14F-4D97-AF65-F5344CB8AC3E}">
        <p14:creationId xmlns:p14="http://schemas.microsoft.com/office/powerpoint/2010/main" val="71297259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Intercalaire section1">
    <p:spTree>
      <p:nvGrpSpPr>
        <p:cNvPr id="1" name=""/>
        <p:cNvGrpSpPr/>
        <p:nvPr/>
      </p:nvGrpSpPr>
      <p:grpSpPr>
        <a:xfrm>
          <a:off x="0" y="0"/>
          <a:ext cx="0" cy="0"/>
          <a:chOff x="0" y="0"/>
          <a:chExt cx="0" cy="0"/>
        </a:xfrm>
      </p:grpSpPr>
      <p:sp>
        <p:nvSpPr>
          <p:cNvPr id="2" name="Titre 1"/>
          <p:cNvSpPr>
            <a:spLocks noGrp="1"/>
          </p:cNvSpPr>
          <p:nvPr>
            <p:ph type="title" hasCustomPrompt="1"/>
          </p:nvPr>
        </p:nvSpPr>
        <p:spPr>
          <a:xfrm>
            <a:off x="0" y="5715000"/>
            <a:ext cx="9906000" cy="1143000"/>
          </a:xfrm>
          <a:solidFill>
            <a:srgbClr val="9FD9D6"/>
          </a:solidFill>
        </p:spPr>
        <p:txBody>
          <a:bodyPr>
            <a:normAutofit/>
          </a:bodyPr>
          <a:lstStyle>
            <a:lvl1pPr>
              <a:defRPr sz="3200" cap="small" baseline="0">
                <a:solidFill>
                  <a:schemeClr val="tx2">
                    <a:lumMod val="75000"/>
                  </a:schemeClr>
                </a:solidFill>
              </a:defRPr>
            </a:lvl1pPr>
          </a:lstStyle>
          <a:p>
            <a:r>
              <a:rPr lang="fr-FR" dirty="0"/>
              <a:t>MODIFIEZ LE TITRE DE LA SECTION</a:t>
            </a:r>
          </a:p>
        </p:txBody>
      </p:sp>
      <p:sp>
        <p:nvSpPr>
          <p:cNvPr id="4" name="Espace réservé pour une image  3"/>
          <p:cNvSpPr>
            <a:spLocks noGrp="1"/>
          </p:cNvSpPr>
          <p:nvPr>
            <p:ph type="pic" sz="quarter" idx="10"/>
          </p:nvPr>
        </p:nvSpPr>
        <p:spPr>
          <a:xfrm>
            <a:off x="0" y="0"/>
            <a:ext cx="9906000" cy="5732463"/>
          </a:xfrm>
        </p:spPr>
        <p:txBody>
          <a:bodyPr>
            <a:normAutofit/>
          </a:bodyPr>
          <a:lstStyle>
            <a:lvl1pPr marL="0" indent="0" algn="ctr">
              <a:buNone/>
              <a:defRPr sz="2500"/>
            </a:lvl1pPr>
          </a:lstStyle>
          <a:p>
            <a:endParaRPr lang="fr-FR" dirty="0"/>
          </a:p>
          <a:p>
            <a:endParaRPr lang="fr-FR" dirty="0"/>
          </a:p>
          <a:p>
            <a:endParaRPr lang="fr-FR" dirty="0"/>
          </a:p>
          <a:p>
            <a:endParaRPr lang="fr-FR" dirty="0"/>
          </a:p>
          <a:p>
            <a:r>
              <a:rPr lang="fr-FR" dirty="0"/>
              <a:t>Insérez une image pour illustrer la section</a:t>
            </a:r>
          </a:p>
        </p:txBody>
      </p:sp>
    </p:spTree>
    <p:extLst>
      <p:ext uri="{BB962C8B-B14F-4D97-AF65-F5344CB8AC3E}">
        <p14:creationId xmlns:p14="http://schemas.microsoft.com/office/powerpoint/2010/main" val="363760656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Section 4 - Exemple 2">
    <p:spTree>
      <p:nvGrpSpPr>
        <p:cNvPr id="1" name=""/>
        <p:cNvGrpSpPr/>
        <p:nvPr/>
      </p:nvGrpSpPr>
      <p:grpSpPr>
        <a:xfrm>
          <a:off x="0" y="0"/>
          <a:ext cx="0" cy="0"/>
          <a:chOff x="0" y="0"/>
          <a:chExt cx="0" cy="0"/>
        </a:xfrm>
      </p:grpSpPr>
      <p:sp>
        <p:nvSpPr>
          <p:cNvPr id="7" name="Titre 1"/>
          <p:cNvSpPr>
            <a:spLocks noGrp="1"/>
          </p:cNvSpPr>
          <p:nvPr>
            <p:ph type="ctrTitle" hasCustomPrompt="1"/>
          </p:nvPr>
        </p:nvSpPr>
        <p:spPr>
          <a:xfrm>
            <a:off x="501908" y="1"/>
            <a:ext cx="9404092" cy="404664"/>
          </a:xfrm>
          <a:solidFill>
            <a:schemeClr val="accent6">
              <a:lumMod val="65000"/>
            </a:schemeClr>
          </a:solidFill>
        </p:spPr>
        <p:txBody>
          <a:bodyPr>
            <a:normAutofit/>
          </a:bodyPr>
          <a:lstStyle>
            <a:lvl1pPr algn="r">
              <a:defRPr sz="2000" b="1" cap="small" spc="0" baseline="0">
                <a:solidFill>
                  <a:schemeClr val="tx2">
                    <a:lumMod val="75000"/>
                  </a:schemeClr>
                </a:solidFill>
              </a:defRPr>
            </a:lvl1pPr>
          </a:lstStyle>
          <a:p>
            <a:r>
              <a:rPr lang="fr-FR" dirty="0"/>
              <a:t>Modifiez le titre du chapitre</a:t>
            </a:r>
          </a:p>
        </p:txBody>
      </p:sp>
      <p:sp>
        <p:nvSpPr>
          <p:cNvPr id="8" name="Sous-titre 2"/>
          <p:cNvSpPr>
            <a:spLocks noGrp="1"/>
          </p:cNvSpPr>
          <p:nvPr>
            <p:ph type="subTitle" idx="1" hasCustomPrompt="1"/>
          </p:nvPr>
        </p:nvSpPr>
        <p:spPr>
          <a:xfrm>
            <a:off x="4953000" y="421796"/>
            <a:ext cx="4961992" cy="6436203"/>
          </a:xfrm>
        </p:spPr>
        <p:txBody>
          <a:bodyPr>
            <a:normAutofit/>
          </a:bodyPr>
          <a:lstStyle>
            <a:lvl1pPr marL="0" indent="0" algn="ctr">
              <a:buNone/>
              <a:defRPr sz="1800">
                <a:solidFill>
                  <a:schemeClr val="tx2">
                    <a:lumMod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FR" dirty="0"/>
              <a:t>Ecrivez votre contenu</a:t>
            </a:r>
          </a:p>
        </p:txBody>
      </p:sp>
      <p:pic>
        <p:nvPicPr>
          <p:cNvPr id="9" name="Image 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 y="0"/>
            <a:ext cx="501909" cy="404664"/>
          </a:xfrm>
          <a:prstGeom prst="rect">
            <a:avLst/>
          </a:prstGeom>
        </p:spPr>
      </p:pic>
      <p:sp>
        <p:nvSpPr>
          <p:cNvPr id="10" name="Espace réservé du contenu 9"/>
          <p:cNvSpPr>
            <a:spLocks noGrp="1"/>
          </p:cNvSpPr>
          <p:nvPr>
            <p:ph sz="quarter" idx="10"/>
          </p:nvPr>
        </p:nvSpPr>
        <p:spPr>
          <a:xfrm>
            <a:off x="0" y="404813"/>
            <a:ext cx="4953000" cy="6453187"/>
          </a:xfrm>
        </p:spPr>
        <p:txBody>
          <a:bodyPr/>
          <a:lstStyle>
            <a:lvl1pPr marL="0" indent="0" algn="ctr">
              <a:buNone/>
              <a:defRPr sz="2000"/>
            </a:lvl1pPr>
          </a:lstStyle>
          <a:p>
            <a:endParaRPr lang="fr-FR" dirty="0"/>
          </a:p>
          <a:p>
            <a:endParaRPr lang="fr-FR" dirty="0"/>
          </a:p>
          <a:p>
            <a:endParaRPr lang="fr-FR" dirty="0"/>
          </a:p>
          <a:p>
            <a:r>
              <a:rPr lang="fr-FR" dirty="0"/>
              <a:t>Insérez une image ou un graphique </a:t>
            </a:r>
          </a:p>
          <a:p>
            <a:r>
              <a:rPr lang="fr-FR" dirty="0"/>
              <a:t>pour illustrer vos propos</a:t>
            </a:r>
          </a:p>
        </p:txBody>
      </p:sp>
    </p:spTree>
    <p:extLst>
      <p:ext uri="{BB962C8B-B14F-4D97-AF65-F5344CB8AC3E}">
        <p14:creationId xmlns:p14="http://schemas.microsoft.com/office/powerpoint/2010/main" val="417707520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Section 4 - Exemple 3">
    <p:spTree>
      <p:nvGrpSpPr>
        <p:cNvPr id="1" name=""/>
        <p:cNvGrpSpPr/>
        <p:nvPr/>
      </p:nvGrpSpPr>
      <p:grpSpPr>
        <a:xfrm>
          <a:off x="0" y="0"/>
          <a:ext cx="0" cy="0"/>
          <a:chOff x="0" y="0"/>
          <a:chExt cx="0" cy="0"/>
        </a:xfrm>
      </p:grpSpPr>
      <p:sp>
        <p:nvSpPr>
          <p:cNvPr id="7" name="Titre 1"/>
          <p:cNvSpPr>
            <a:spLocks noGrp="1"/>
          </p:cNvSpPr>
          <p:nvPr>
            <p:ph type="ctrTitle" hasCustomPrompt="1"/>
          </p:nvPr>
        </p:nvSpPr>
        <p:spPr>
          <a:xfrm>
            <a:off x="501908" y="1"/>
            <a:ext cx="9404092" cy="404664"/>
          </a:xfrm>
          <a:solidFill>
            <a:schemeClr val="accent6">
              <a:lumMod val="65000"/>
            </a:schemeClr>
          </a:solidFill>
        </p:spPr>
        <p:txBody>
          <a:bodyPr>
            <a:normAutofit/>
          </a:bodyPr>
          <a:lstStyle>
            <a:lvl1pPr algn="r">
              <a:defRPr sz="2000" b="1" cap="small" spc="0" baseline="0">
                <a:solidFill>
                  <a:schemeClr val="tx2">
                    <a:lumMod val="75000"/>
                  </a:schemeClr>
                </a:solidFill>
              </a:defRPr>
            </a:lvl1pPr>
          </a:lstStyle>
          <a:p>
            <a:r>
              <a:rPr lang="fr-FR" dirty="0"/>
              <a:t>Modifiez le titre du chapitre</a:t>
            </a:r>
          </a:p>
        </p:txBody>
      </p:sp>
      <p:sp>
        <p:nvSpPr>
          <p:cNvPr id="8" name="Sous-titre 2"/>
          <p:cNvSpPr>
            <a:spLocks noGrp="1"/>
          </p:cNvSpPr>
          <p:nvPr>
            <p:ph type="subTitle" idx="1" hasCustomPrompt="1"/>
          </p:nvPr>
        </p:nvSpPr>
        <p:spPr>
          <a:xfrm>
            <a:off x="-12871" y="421797"/>
            <a:ext cx="4961992" cy="6436203"/>
          </a:xfrm>
          <a:solidFill>
            <a:schemeClr val="bg1"/>
          </a:solidFill>
        </p:spPr>
        <p:txBody>
          <a:bodyPr>
            <a:normAutofit/>
          </a:bodyPr>
          <a:lstStyle>
            <a:lvl1pPr marL="0" indent="0" algn="ctr">
              <a:buNone/>
              <a:defRPr sz="1800">
                <a:solidFill>
                  <a:schemeClr val="tx2">
                    <a:lumMod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FR" dirty="0"/>
              <a:t>Ecrivez votre contenu</a:t>
            </a:r>
          </a:p>
        </p:txBody>
      </p:sp>
      <p:pic>
        <p:nvPicPr>
          <p:cNvPr id="9" name="Image 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 y="0"/>
            <a:ext cx="501909" cy="404664"/>
          </a:xfrm>
          <a:prstGeom prst="rect">
            <a:avLst/>
          </a:prstGeom>
        </p:spPr>
      </p:pic>
      <p:sp>
        <p:nvSpPr>
          <p:cNvPr id="10" name="Espace réservé du contenu 9"/>
          <p:cNvSpPr>
            <a:spLocks noGrp="1"/>
          </p:cNvSpPr>
          <p:nvPr>
            <p:ph sz="quarter" idx="10"/>
          </p:nvPr>
        </p:nvSpPr>
        <p:spPr>
          <a:xfrm>
            <a:off x="4953000" y="404813"/>
            <a:ext cx="4953000" cy="6453187"/>
          </a:xfrm>
        </p:spPr>
        <p:txBody>
          <a:bodyPr/>
          <a:lstStyle>
            <a:lvl1pPr marL="0" indent="0" algn="ctr">
              <a:buNone/>
              <a:defRPr sz="2000"/>
            </a:lvl1pPr>
          </a:lstStyle>
          <a:p>
            <a:endParaRPr lang="fr-FR" dirty="0"/>
          </a:p>
          <a:p>
            <a:endParaRPr lang="fr-FR" dirty="0"/>
          </a:p>
          <a:p>
            <a:endParaRPr lang="fr-FR" dirty="0"/>
          </a:p>
          <a:p>
            <a:r>
              <a:rPr lang="fr-FR" dirty="0"/>
              <a:t>Insérez une image ou un graphique </a:t>
            </a:r>
          </a:p>
          <a:p>
            <a:r>
              <a:rPr lang="fr-FR" dirty="0"/>
              <a:t>pour illustrer vos propos</a:t>
            </a:r>
          </a:p>
        </p:txBody>
      </p:sp>
    </p:spTree>
    <p:extLst>
      <p:ext uri="{BB962C8B-B14F-4D97-AF65-F5344CB8AC3E}">
        <p14:creationId xmlns:p14="http://schemas.microsoft.com/office/powerpoint/2010/main" val="64664146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Intercalaire section 5">
    <p:spTree>
      <p:nvGrpSpPr>
        <p:cNvPr id="1" name=""/>
        <p:cNvGrpSpPr/>
        <p:nvPr/>
      </p:nvGrpSpPr>
      <p:grpSpPr>
        <a:xfrm>
          <a:off x="0" y="0"/>
          <a:ext cx="0" cy="0"/>
          <a:chOff x="0" y="0"/>
          <a:chExt cx="0" cy="0"/>
        </a:xfrm>
      </p:grpSpPr>
      <p:sp>
        <p:nvSpPr>
          <p:cNvPr id="2" name="Titre 1"/>
          <p:cNvSpPr>
            <a:spLocks noGrp="1"/>
          </p:cNvSpPr>
          <p:nvPr>
            <p:ph type="title" hasCustomPrompt="1"/>
          </p:nvPr>
        </p:nvSpPr>
        <p:spPr>
          <a:xfrm>
            <a:off x="0" y="5715000"/>
            <a:ext cx="9906000" cy="1143000"/>
          </a:xfrm>
          <a:solidFill>
            <a:srgbClr val="797979"/>
          </a:solidFill>
        </p:spPr>
        <p:txBody>
          <a:bodyPr>
            <a:normAutofit/>
          </a:bodyPr>
          <a:lstStyle>
            <a:lvl1pPr>
              <a:defRPr sz="3200" cap="small" baseline="0">
                <a:solidFill>
                  <a:schemeClr val="bg1"/>
                </a:solidFill>
              </a:defRPr>
            </a:lvl1pPr>
          </a:lstStyle>
          <a:p>
            <a:r>
              <a:rPr lang="fr-FR" dirty="0"/>
              <a:t>MODIFIEZ LE TITRE DE LA SECTION</a:t>
            </a:r>
          </a:p>
        </p:txBody>
      </p:sp>
      <p:sp>
        <p:nvSpPr>
          <p:cNvPr id="4" name="Espace réservé pour une image  3"/>
          <p:cNvSpPr>
            <a:spLocks noGrp="1"/>
          </p:cNvSpPr>
          <p:nvPr>
            <p:ph type="pic" sz="quarter" idx="10"/>
          </p:nvPr>
        </p:nvSpPr>
        <p:spPr>
          <a:xfrm>
            <a:off x="0" y="0"/>
            <a:ext cx="9906000" cy="5732463"/>
          </a:xfrm>
        </p:spPr>
        <p:txBody>
          <a:bodyPr>
            <a:normAutofit/>
          </a:bodyPr>
          <a:lstStyle>
            <a:lvl1pPr marL="0" indent="0" algn="ctr">
              <a:buNone/>
              <a:defRPr sz="2500"/>
            </a:lvl1pPr>
          </a:lstStyle>
          <a:p>
            <a:endParaRPr lang="fr-FR" dirty="0"/>
          </a:p>
          <a:p>
            <a:endParaRPr lang="fr-FR" dirty="0"/>
          </a:p>
          <a:p>
            <a:endParaRPr lang="fr-FR" dirty="0"/>
          </a:p>
          <a:p>
            <a:endParaRPr lang="fr-FR" dirty="0"/>
          </a:p>
          <a:p>
            <a:r>
              <a:rPr lang="fr-FR" dirty="0"/>
              <a:t>Insérez une image pour illustrer la section</a:t>
            </a:r>
          </a:p>
        </p:txBody>
      </p:sp>
    </p:spTree>
    <p:extLst>
      <p:ext uri="{BB962C8B-B14F-4D97-AF65-F5344CB8AC3E}">
        <p14:creationId xmlns:p14="http://schemas.microsoft.com/office/powerpoint/2010/main" val="1248571626"/>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Intercalaire(2) section5">
    <p:spTree>
      <p:nvGrpSpPr>
        <p:cNvPr id="1" name=""/>
        <p:cNvGrpSpPr/>
        <p:nvPr/>
      </p:nvGrpSpPr>
      <p:grpSpPr>
        <a:xfrm>
          <a:off x="0" y="0"/>
          <a:ext cx="0" cy="0"/>
          <a:chOff x="0" y="0"/>
          <a:chExt cx="0" cy="0"/>
        </a:xfrm>
      </p:grpSpPr>
      <p:sp>
        <p:nvSpPr>
          <p:cNvPr id="4" name="Espace réservé pour une image  3"/>
          <p:cNvSpPr>
            <a:spLocks noGrp="1"/>
          </p:cNvSpPr>
          <p:nvPr>
            <p:ph type="pic" sz="quarter" idx="10"/>
          </p:nvPr>
        </p:nvSpPr>
        <p:spPr>
          <a:xfrm>
            <a:off x="0" y="0"/>
            <a:ext cx="9906000" cy="6858000"/>
          </a:xfrm>
        </p:spPr>
        <p:txBody>
          <a:bodyPr>
            <a:normAutofit/>
          </a:bodyPr>
          <a:lstStyle>
            <a:lvl1pPr marL="0" indent="0" algn="ctr">
              <a:buNone/>
              <a:defRPr sz="2500"/>
            </a:lvl1pPr>
          </a:lstStyle>
          <a:p>
            <a:endParaRPr lang="fr-FR" dirty="0"/>
          </a:p>
          <a:p>
            <a:endParaRPr lang="fr-FR" dirty="0"/>
          </a:p>
          <a:p>
            <a:endParaRPr lang="fr-FR" dirty="0"/>
          </a:p>
          <a:p>
            <a:endParaRPr lang="fr-FR" dirty="0"/>
          </a:p>
          <a:p>
            <a:endParaRPr lang="fr-FR" dirty="0"/>
          </a:p>
          <a:p>
            <a:endParaRPr lang="fr-FR" dirty="0"/>
          </a:p>
          <a:p>
            <a:endParaRPr lang="fr-FR" dirty="0"/>
          </a:p>
          <a:p>
            <a:endParaRPr lang="fr-FR" dirty="0"/>
          </a:p>
          <a:p>
            <a:endParaRPr lang="fr-FR" dirty="0"/>
          </a:p>
          <a:p>
            <a:r>
              <a:rPr lang="fr-FR" dirty="0"/>
              <a:t>Insérez une image pour illustrer la section</a:t>
            </a:r>
          </a:p>
        </p:txBody>
      </p:sp>
      <p:grpSp>
        <p:nvGrpSpPr>
          <p:cNvPr id="5" name="Groupe 4"/>
          <p:cNvGrpSpPr/>
          <p:nvPr userDrawn="1"/>
        </p:nvGrpSpPr>
        <p:grpSpPr>
          <a:xfrm>
            <a:off x="462317" y="457946"/>
            <a:ext cx="5210763" cy="1468534"/>
            <a:chOff x="1907704" y="2065415"/>
            <a:chExt cx="2808312" cy="1170591"/>
          </a:xfrm>
          <a:solidFill>
            <a:srgbClr val="797979"/>
          </a:solidFill>
        </p:grpSpPr>
        <p:sp>
          <p:nvSpPr>
            <p:cNvPr id="6" name="Rectangle 5"/>
            <p:cNvSpPr/>
            <p:nvPr/>
          </p:nvSpPr>
          <p:spPr>
            <a:xfrm>
              <a:off x="1907704" y="2322931"/>
              <a:ext cx="2808312" cy="53000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fr-F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fr-FR"/>
            </a:p>
          </p:txBody>
        </p:sp>
        <p:sp>
          <p:nvSpPr>
            <p:cNvPr id="7" name="Triangle rectangle 6"/>
            <p:cNvSpPr/>
            <p:nvPr/>
          </p:nvSpPr>
          <p:spPr>
            <a:xfrm rot="10800000">
              <a:off x="4477219" y="2852936"/>
              <a:ext cx="238793" cy="383070"/>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fr-F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fr-FR"/>
            </a:p>
          </p:txBody>
        </p:sp>
        <p:sp>
          <p:nvSpPr>
            <p:cNvPr id="8" name="Organigramme : Entrée manuelle 7"/>
            <p:cNvSpPr/>
            <p:nvPr/>
          </p:nvSpPr>
          <p:spPr>
            <a:xfrm flipH="1">
              <a:off x="1907704" y="2065415"/>
              <a:ext cx="2808312" cy="649280"/>
            </a:xfrm>
            <a:prstGeom prst="flowChartManualInpu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fr-F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fr-FR"/>
            </a:p>
          </p:txBody>
        </p:sp>
      </p:grpSp>
      <p:sp>
        <p:nvSpPr>
          <p:cNvPr id="2" name="Titre 1"/>
          <p:cNvSpPr>
            <a:spLocks noGrp="1"/>
          </p:cNvSpPr>
          <p:nvPr>
            <p:ph type="title" hasCustomPrompt="1"/>
          </p:nvPr>
        </p:nvSpPr>
        <p:spPr>
          <a:xfrm>
            <a:off x="920552" y="600659"/>
            <a:ext cx="4104456" cy="688901"/>
          </a:xfrm>
          <a:noFill/>
        </p:spPr>
        <p:txBody>
          <a:bodyPr>
            <a:normAutofit/>
          </a:bodyPr>
          <a:lstStyle>
            <a:lvl1pPr>
              <a:lnSpc>
                <a:spcPct val="150000"/>
              </a:lnSpc>
              <a:defRPr sz="3200" cap="small" baseline="0">
                <a:solidFill>
                  <a:schemeClr val="bg1"/>
                </a:solidFill>
              </a:defRPr>
            </a:lvl1pPr>
          </a:lstStyle>
          <a:p>
            <a:r>
              <a:rPr lang="fr-FR" dirty="0"/>
              <a:t>MODIFIEZ LE TITRE</a:t>
            </a:r>
          </a:p>
        </p:txBody>
      </p:sp>
      <p:sp>
        <p:nvSpPr>
          <p:cNvPr id="9" name="Titre 1"/>
          <p:cNvSpPr txBox="1">
            <a:spLocks/>
          </p:cNvSpPr>
          <p:nvPr userDrawn="1"/>
        </p:nvSpPr>
        <p:spPr>
          <a:xfrm>
            <a:off x="900063" y="1451263"/>
            <a:ext cx="4104456" cy="688901"/>
          </a:xfrm>
          <a:prstGeom prst="rect">
            <a:avLst/>
          </a:prstGeom>
          <a:noFill/>
        </p:spPr>
        <p:txBody>
          <a:bodyPr vert="horz" lIns="91440" tIns="45720" rIns="91440" bIns="45720" rtlCol="0" anchor="ctr">
            <a:normAutofit fontScale="92500" lnSpcReduction="20000"/>
          </a:bodyPr>
          <a:lstStyle>
            <a:lvl1pPr algn="ctr" defTabSz="914400" rtl="0" eaLnBrk="1" latinLnBrk="0" hangingPunct="1">
              <a:lnSpc>
                <a:spcPct val="150000"/>
              </a:lnSpc>
              <a:spcBef>
                <a:spcPct val="0"/>
              </a:spcBef>
              <a:buNone/>
              <a:defRPr sz="3200" kern="1200" cap="small" baseline="0">
                <a:solidFill>
                  <a:schemeClr val="bg1"/>
                </a:solidFill>
                <a:latin typeface="+mj-lt"/>
                <a:ea typeface="+mj-ea"/>
                <a:cs typeface="+mj-cs"/>
              </a:defRPr>
            </a:lvl1pPr>
          </a:lstStyle>
          <a:p>
            <a:r>
              <a:rPr lang="fr-FR" dirty="0">
                <a:solidFill>
                  <a:schemeClr val="tx2"/>
                </a:solidFill>
              </a:rPr>
              <a:t>DE</a:t>
            </a:r>
            <a:r>
              <a:rPr lang="fr-FR" baseline="0" dirty="0">
                <a:solidFill>
                  <a:schemeClr val="tx2"/>
                </a:solidFill>
              </a:rPr>
              <a:t> LA SECTION</a:t>
            </a:r>
            <a:endParaRPr lang="fr-FR" dirty="0">
              <a:solidFill>
                <a:schemeClr val="tx2"/>
              </a:solidFill>
            </a:endParaRPr>
          </a:p>
        </p:txBody>
      </p:sp>
    </p:spTree>
    <p:extLst>
      <p:ext uri="{BB962C8B-B14F-4D97-AF65-F5344CB8AC3E}">
        <p14:creationId xmlns:p14="http://schemas.microsoft.com/office/powerpoint/2010/main" val="2945933399"/>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Section 5 - Exemple 1">
    <p:spTree>
      <p:nvGrpSpPr>
        <p:cNvPr id="1" name=""/>
        <p:cNvGrpSpPr/>
        <p:nvPr/>
      </p:nvGrpSpPr>
      <p:grpSpPr>
        <a:xfrm>
          <a:off x="0" y="0"/>
          <a:ext cx="0" cy="0"/>
          <a:chOff x="0" y="0"/>
          <a:chExt cx="0" cy="0"/>
        </a:xfrm>
      </p:grpSpPr>
      <p:sp>
        <p:nvSpPr>
          <p:cNvPr id="2" name="Titre 1"/>
          <p:cNvSpPr>
            <a:spLocks noGrp="1"/>
          </p:cNvSpPr>
          <p:nvPr>
            <p:ph type="ctrTitle" hasCustomPrompt="1"/>
          </p:nvPr>
        </p:nvSpPr>
        <p:spPr>
          <a:xfrm>
            <a:off x="404664" y="1"/>
            <a:ext cx="9501336" cy="404664"/>
          </a:xfrm>
          <a:solidFill>
            <a:srgbClr val="797979"/>
          </a:solidFill>
        </p:spPr>
        <p:txBody>
          <a:bodyPr>
            <a:normAutofit/>
          </a:bodyPr>
          <a:lstStyle>
            <a:lvl1pPr algn="r">
              <a:defRPr sz="2000" b="1" cap="small" spc="0" baseline="0">
                <a:solidFill>
                  <a:schemeClr val="bg1"/>
                </a:solidFill>
              </a:defRPr>
            </a:lvl1pPr>
          </a:lstStyle>
          <a:p>
            <a:r>
              <a:rPr lang="fr-FR" dirty="0"/>
              <a:t>Modifiez le titre du chapitre</a:t>
            </a:r>
          </a:p>
        </p:txBody>
      </p:sp>
      <p:sp>
        <p:nvSpPr>
          <p:cNvPr id="3" name="Sous-titre 2"/>
          <p:cNvSpPr>
            <a:spLocks noGrp="1"/>
          </p:cNvSpPr>
          <p:nvPr>
            <p:ph type="subTitle" idx="1" hasCustomPrompt="1"/>
          </p:nvPr>
        </p:nvSpPr>
        <p:spPr>
          <a:xfrm>
            <a:off x="416496" y="1124744"/>
            <a:ext cx="9073008" cy="5256584"/>
          </a:xfrm>
        </p:spPr>
        <p:txBody>
          <a:bodyPr>
            <a:normAutofit/>
          </a:bodyPr>
          <a:lstStyle>
            <a:lvl1pPr marL="0" indent="0" algn="ctr">
              <a:buNone/>
              <a:defRPr sz="1800">
                <a:solidFill>
                  <a:schemeClr val="tx2">
                    <a:lumMod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FR" dirty="0"/>
              <a:t>Ecrivez votre contenu</a:t>
            </a:r>
          </a:p>
        </p:txBody>
      </p:sp>
      <p:sp>
        <p:nvSpPr>
          <p:cNvPr id="8" name="Espace réservé du texte 3"/>
          <p:cNvSpPr>
            <a:spLocks noGrp="1"/>
          </p:cNvSpPr>
          <p:nvPr>
            <p:ph type="body" sz="half" idx="2" hasCustomPrompt="1"/>
          </p:nvPr>
        </p:nvSpPr>
        <p:spPr>
          <a:xfrm>
            <a:off x="0" y="446949"/>
            <a:ext cx="9906000" cy="389763"/>
          </a:xfrm>
        </p:spPr>
        <p:txBody>
          <a:bodyPr>
            <a:normAutofit/>
          </a:bodyPr>
          <a:lstStyle>
            <a:lvl1pPr marL="0" indent="0" algn="ctr">
              <a:buNone/>
              <a:defRPr sz="1800" b="1" cap="none" spc="0" baseline="0">
                <a:solidFill>
                  <a:schemeClr val="accent5">
                    <a:lumMod val="5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dirty="0"/>
              <a:t>Modifiez votre sous-titre</a:t>
            </a:r>
          </a:p>
        </p:txBody>
      </p:sp>
      <p:pic>
        <p:nvPicPr>
          <p:cNvPr id="4" name="Image 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404664" cy="404664"/>
          </a:xfrm>
          <a:prstGeom prst="rect">
            <a:avLst/>
          </a:prstGeom>
        </p:spPr>
      </p:pic>
    </p:spTree>
    <p:extLst>
      <p:ext uri="{BB962C8B-B14F-4D97-AF65-F5344CB8AC3E}">
        <p14:creationId xmlns:p14="http://schemas.microsoft.com/office/powerpoint/2010/main" val="1368227252"/>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Section 5 - Exemple 2">
    <p:spTree>
      <p:nvGrpSpPr>
        <p:cNvPr id="1" name=""/>
        <p:cNvGrpSpPr/>
        <p:nvPr/>
      </p:nvGrpSpPr>
      <p:grpSpPr>
        <a:xfrm>
          <a:off x="0" y="0"/>
          <a:ext cx="0" cy="0"/>
          <a:chOff x="0" y="0"/>
          <a:chExt cx="0" cy="0"/>
        </a:xfrm>
      </p:grpSpPr>
      <p:sp>
        <p:nvSpPr>
          <p:cNvPr id="7" name="Titre 1"/>
          <p:cNvSpPr>
            <a:spLocks noGrp="1"/>
          </p:cNvSpPr>
          <p:nvPr>
            <p:ph type="ctrTitle" hasCustomPrompt="1"/>
          </p:nvPr>
        </p:nvSpPr>
        <p:spPr>
          <a:xfrm>
            <a:off x="404664" y="1"/>
            <a:ext cx="9501336" cy="404664"/>
          </a:xfrm>
          <a:solidFill>
            <a:schemeClr val="bg2">
              <a:lumMod val="50000"/>
            </a:schemeClr>
          </a:solidFill>
        </p:spPr>
        <p:txBody>
          <a:bodyPr>
            <a:normAutofit/>
          </a:bodyPr>
          <a:lstStyle>
            <a:lvl1pPr algn="r">
              <a:defRPr sz="2000" b="1" cap="small" spc="0" baseline="0">
                <a:solidFill>
                  <a:schemeClr val="bg1"/>
                </a:solidFill>
              </a:defRPr>
            </a:lvl1pPr>
          </a:lstStyle>
          <a:p>
            <a:r>
              <a:rPr lang="fr-FR" dirty="0"/>
              <a:t>Modifiez le titre du chapitre</a:t>
            </a:r>
          </a:p>
        </p:txBody>
      </p:sp>
      <p:sp>
        <p:nvSpPr>
          <p:cNvPr id="8" name="Sous-titre 2"/>
          <p:cNvSpPr>
            <a:spLocks noGrp="1"/>
          </p:cNvSpPr>
          <p:nvPr>
            <p:ph type="subTitle" idx="1" hasCustomPrompt="1"/>
          </p:nvPr>
        </p:nvSpPr>
        <p:spPr>
          <a:xfrm>
            <a:off x="4953000" y="421796"/>
            <a:ext cx="4961992" cy="6436203"/>
          </a:xfrm>
        </p:spPr>
        <p:txBody>
          <a:bodyPr>
            <a:normAutofit/>
          </a:bodyPr>
          <a:lstStyle>
            <a:lvl1pPr marL="0" indent="0" algn="ctr">
              <a:buNone/>
              <a:defRPr sz="1800">
                <a:solidFill>
                  <a:schemeClr val="tx2">
                    <a:lumMod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FR" dirty="0"/>
              <a:t>Ecrivez votre contenu</a:t>
            </a:r>
          </a:p>
        </p:txBody>
      </p:sp>
      <p:pic>
        <p:nvPicPr>
          <p:cNvPr id="9" name="Image 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404664" cy="404664"/>
          </a:xfrm>
          <a:prstGeom prst="rect">
            <a:avLst/>
          </a:prstGeom>
        </p:spPr>
      </p:pic>
      <p:sp>
        <p:nvSpPr>
          <p:cNvPr id="5" name="Espace réservé du contenu 9"/>
          <p:cNvSpPr>
            <a:spLocks noGrp="1"/>
          </p:cNvSpPr>
          <p:nvPr>
            <p:ph sz="quarter" idx="10"/>
          </p:nvPr>
        </p:nvSpPr>
        <p:spPr>
          <a:xfrm>
            <a:off x="0" y="404813"/>
            <a:ext cx="4953000" cy="6453187"/>
          </a:xfrm>
        </p:spPr>
        <p:txBody>
          <a:bodyPr/>
          <a:lstStyle>
            <a:lvl1pPr marL="0" indent="0" algn="ctr">
              <a:buNone/>
              <a:defRPr sz="2000"/>
            </a:lvl1pPr>
          </a:lstStyle>
          <a:p>
            <a:endParaRPr lang="fr-FR" dirty="0"/>
          </a:p>
          <a:p>
            <a:endParaRPr lang="fr-FR" dirty="0"/>
          </a:p>
          <a:p>
            <a:endParaRPr lang="fr-FR" dirty="0"/>
          </a:p>
          <a:p>
            <a:r>
              <a:rPr lang="fr-FR" dirty="0"/>
              <a:t>Insérez une image ou un graphique </a:t>
            </a:r>
          </a:p>
          <a:p>
            <a:r>
              <a:rPr lang="fr-FR" dirty="0"/>
              <a:t>pour illustrer vos propos</a:t>
            </a:r>
          </a:p>
        </p:txBody>
      </p:sp>
    </p:spTree>
    <p:extLst>
      <p:ext uri="{BB962C8B-B14F-4D97-AF65-F5344CB8AC3E}">
        <p14:creationId xmlns:p14="http://schemas.microsoft.com/office/powerpoint/2010/main" val="4182423642"/>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Section 5 - Exemple 3">
    <p:spTree>
      <p:nvGrpSpPr>
        <p:cNvPr id="1" name=""/>
        <p:cNvGrpSpPr/>
        <p:nvPr/>
      </p:nvGrpSpPr>
      <p:grpSpPr>
        <a:xfrm>
          <a:off x="0" y="0"/>
          <a:ext cx="0" cy="0"/>
          <a:chOff x="0" y="0"/>
          <a:chExt cx="0" cy="0"/>
        </a:xfrm>
      </p:grpSpPr>
      <p:sp>
        <p:nvSpPr>
          <p:cNvPr id="7" name="Titre 1"/>
          <p:cNvSpPr>
            <a:spLocks noGrp="1"/>
          </p:cNvSpPr>
          <p:nvPr>
            <p:ph type="ctrTitle" hasCustomPrompt="1"/>
          </p:nvPr>
        </p:nvSpPr>
        <p:spPr>
          <a:xfrm>
            <a:off x="404664" y="1"/>
            <a:ext cx="9501336" cy="404664"/>
          </a:xfrm>
          <a:solidFill>
            <a:schemeClr val="bg2">
              <a:lumMod val="50000"/>
            </a:schemeClr>
          </a:solidFill>
        </p:spPr>
        <p:txBody>
          <a:bodyPr>
            <a:normAutofit/>
          </a:bodyPr>
          <a:lstStyle>
            <a:lvl1pPr algn="r">
              <a:defRPr sz="2000" b="1" cap="small" spc="0" baseline="0">
                <a:solidFill>
                  <a:schemeClr val="bg1"/>
                </a:solidFill>
              </a:defRPr>
            </a:lvl1pPr>
          </a:lstStyle>
          <a:p>
            <a:r>
              <a:rPr lang="fr-FR" dirty="0"/>
              <a:t>Modifiez le titre du chapitre</a:t>
            </a:r>
          </a:p>
        </p:txBody>
      </p:sp>
      <p:sp>
        <p:nvSpPr>
          <p:cNvPr id="8" name="Sous-titre 2"/>
          <p:cNvSpPr>
            <a:spLocks noGrp="1"/>
          </p:cNvSpPr>
          <p:nvPr>
            <p:ph type="subTitle" idx="1" hasCustomPrompt="1"/>
          </p:nvPr>
        </p:nvSpPr>
        <p:spPr>
          <a:xfrm>
            <a:off x="0" y="421797"/>
            <a:ext cx="4961992" cy="6436203"/>
          </a:xfrm>
        </p:spPr>
        <p:txBody>
          <a:bodyPr>
            <a:normAutofit/>
          </a:bodyPr>
          <a:lstStyle>
            <a:lvl1pPr marL="0" indent="0" algn="ctr">
              <a:buNone/>
              <a:defRPr sz="1800">
                <a:solidFill>
                  <a:schemeClr val="tx2">
                    <a:lumMod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FR" dirty="0"/>
              <a:t>Ecrivez votre contenu</a:t>
            </a:r>
          </a:p>
        </p:txBody>
      </p:sp>
      <p:pic>
        <p:nvPicPr>
          <p:cNvPr id="9" name="Image 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404664" cy="404664"/>
          </a:xfrm>
          <a:prstGeom prst="rect">
            <a:avLst/>
          </a:prstGeom>
        </p:spPr>
      </p:pic>
      <p:sp>
        <p:nvSpPr>
          <p:cNvPr id="5" name="Espace réservé du contenu 9"/>
          <p:cNvSpPr>
            <a:spLocks noGrp="1"/>
          </p:cNvSpPr>
          <p:nvPr>
            <p:ph sz="quarter" idx="10"/>
          </p:nvPr>
        </p:nvSpPr>
        <p:spPr>
          <a:xfrm>
            <a:off x="4953000" y="404813"/>
            <a:ext cx="4953000" cy="6453187"/>
          </a:xfrm>
        </p:spPr>
        <p:txBody>
          <a:bodyPr/>
          <a:lstStyle>
            <a:lvl1pPr marL="0" indent="0" algn="ctr">
              <a:buNone/>
              <a:defRPr sz="2000"/>
            </a:lvl1pPr>
          </a:lstStyle>
          <a:p>
            <a:endParaRPr lang="fr-FR" dirty="0"/>
          </a:p>
          <a:p>
            <a:endParaRPr lang="fr-FR" dirty="0"/>
          </a:p>
          <a:p>
            <a:endParaRPr lang="fr-FR" dirty="0"/>
          </a:p>
          <a:p>
            <a:r>
              <a:rPr lang="fr-FR" dirty="0"/>
              <a:t>Insérez une image ou un graphique </a:t>
            </a:r>
          </a:p>
          <a:p>
            <a:r>
              <a:rPr lang="fr-FR" dirty="0"/>
              <a:t>pour illustrer vos propos</a:t>
            </a:r>
          </a:p>
        </p:txBody>
      </p:sp>
    </p:spTree>
    <p:extLst>
      <p:ext uri="{BB962C8B-B14F-4D97-AF65-F5344CB8AC3E}">
        <p14:creationId xmlns:p14="http://schemas.microsoft.com/office/powerpoint/2010/main" val="17586223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Exemple 4dri">
    <p:spTree>
      <p:nvGrpSpPr>
        <p:cNvPr id="1" name=""/>
        <p:cNvGrpSpPr/>
        <p:nvPr/>
      </p:nvGrpSpPr>
      <p:grpSpPr>
        <a:xfrm>
          <a:off x="0" y="0"/>
          <a:ext cx="0" cy="0"/>
          <a:chOff x="0" y="0"/>
          <a:chExt cx="0" cy="0"/>
        </a:xfrm>
      </p:grpSpPr>
      <p:sp>
        <p:nvSpPr>
          <p:cNvPr id="4" name="Espace réservé pour une image  3"/>
          <p:cNvSpPr>
            <a:spLocks noGrp="1"/>
          </p:cNvSpPr>
          <p:nvPr>
            <p:ph type="pic" sz="quarter" idx="10"/>
          </p:nvPr>
        </p:nvSpPr>
        <p:spPr>
          <a:xfrm>
            <a:off x="0" y="0"/>
            <a:ext cx="4953000" cy="3429000"/>
          </a:xfrm>
        </p:spPr>
        <p:txBody>
          <a:bodyPr/>
          <a:lstStyle>
            <a:lvl1pPr marL="0" indent="0">
              <a:buNone/>
              <a:defRPr/>
            </a:lvl1pPr>
          </a:lstStyle>
          <a:p>
            <a:endParaRPr lang="fr-FR" dirty="0"/>
          </a:p>
        </p:txBody>
      </p:sp>
      <p:sp>
        <p:nvSpPr>
          <p:cNvPr id="5" name="Espace réservé pour une image  3"/>
          <p:cNvSpPr>
            <a:spLocks noGrp="1"/>
          </p:cNvSpPr>
          <p:nvPr>
            <p:ph type="pic" sz="quarter" idx="11"/>
          </p:nvPr>
        </p:nvSpPr>
        <p:spPr>
          <a:xfrm>
            <a:off x="4953000" y="3459543"/>
            <a:ext cx="4953000" cy="3429000"/>
          </a:xfrm>
        </p:spPr>
        <p:txBody>
          <a:bodyPr/>
          <a:lstStyle>
            <a:lvl1pPr marL="0" indent="0">
              <a:buNone/>
              <a:defRPr/>
            </a:lvl1pPr>
          </a:lstStyle>
          <a:p>
            <a:endParaRPr lang="fr-FR" dirty="0"/>
          </a:p>
        </p:txBody>
      </p:sp>
      <p:sp>
        <p:nvSpPr>
          <p:cNvPr id="7" name="Espace réservé du texte 6"/>
          <p:cNvSpPr>
            <a:spLocks noGrp="1"/>
          </p:cNvSpPr>
          <p:nvPr>
            <p:ph type="body" sz="quarter" idx="12" hasCustomPrompt="1"/>
          </p:nvPr>
        </p:nvSpPr>
        <p:spPr>
          <a:xfrm>
            <a:off x="4953000" y="0"/>
            <a:ext cx="4953000" cy="3429000"/>
          </a:xfrm>
        </p:spPr>
        <p:txBody>
          <a:bodyPr/>
          <a:lstStyle>
            <a:lvl1pPr marL="0" indent="0">
              <a:buNone/>
              <a:defRPr sz="2000"/>
            </a:lvl1pPr>
            <a:lvl3pPr marL="914400" indent="0">
              <a:buNone/>
              <a:defRPr sz="1800"/>
            </a:lvl3pPr>
          </a:lstStyle>
          <a:p>
            <a:pPr lvl="0"/>
            <a:r>
              <a:rPr lang="fr-FR" dirty="0"/>
              <a:t>Titre</a:t>
            </a:r>
          </a:p>
          <a:p>
            <a:pPr lvl="2"/>
            <a:r>
              <a:rPr lang="fr-FR" dirty="0"/>
              <a:t>Contenu</a:t>
            </a:r>
          </a:p>
        </p:txBody>
      </p:sp>
      <p:sp>
        <p:nvSpPr>
          <p:cNvPr id="8" name="Espace réservé du texte 6"/>
          <p:cNvSpPr>
            <a:spLocks noGrp="1"/>
          </p:cNvSpPr>
          <p:nvPr>
            <p:ph type="body" sz="quarter" idx="13" hasCustomPrompt="1"/>
          </p:nvPr>
        </p:nvSpPr>
        <p:spPr>
          <a:xfrm>
            <a:off x="2917" y="3429000"/>
            <a:ext cx="4953000" cy="3429000"/>
          </a:xfrm>
        </p:spPr>
        <p:txBody>
          <a:bodyPr/>
          <a:lstStyle>
            <a:lvl1pPr marL="0" indent="0">
              <a:buNone/>
              <a:defRPr sz="2000"/>
            </a:lvl1pPr>
            <a:lvl3pPr marL="914400" indent="0">
              <a:buNone/>
              <a:defRPr sz="1800"/>
            </a:lvl3pPr>
          </a:lstStyle>
          <a:p>
            <a:pPr lvl="0"/>
            <a:r>
              <a:rPr lang="fr-FR" dirty="0"/>
              <a:t>Titre</a:t>
            </a:r>
          </a:p>
          <a:p>
            <a:pPr lvl="2"/>
            <a:r>
              <a:rPr lang="fr-FR" dirty="0"/>
              <a:t>Contenu</a:t>
            </a:r>
          </a:p>
        </p:txBody>
      </p:sp>
    </p:spTree>
    <p:extLst>
      <p:ext uri="{BB962C8B-B14F-4D97-AF65-F5344CB8AC3E}">
        <p14:creationId xmlns:p14="http://schemas.microsoft.com/office/powerpoint/2010/main" val="1994297697"/>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Exemple 4dri 2">
    <p:spTree>
      <p:nvGrpSpPr>
        <p:cNvPr id="1" name=""/>
        <p:cNvGrpSpPr/>
        <p:nvPr/>
      </p:nvGrpSpPr>
      <p:grpSpPr>
        <a:xfrm>
          <a:off x="0" y="0"/>
          <a:ext cx="0" cy="0"/>
          <a:chOff x="0" y="0"/>
          <a:chExt cx="0" cy="0"/>
        </a:xfrm>
      </p:grpSpPr>
      <p:sp>
        <p:nvSpPr>
          <p:cNvPr id="4" name="Espace réservé pour une image  3"/>
          <p:cNvSpPr>
            <a:spLocks noGrp="1"/>
          </p:cNvSpPr>
          <p:nvPr>
            <p:ph type="pic" sz="quarter" idx="10"/>
          </p:nvPr>
        </p:nvSpPr>
        <p:spPr>
          <a:xfrm>
            <a:off x="4953000" y="0"/>
            <a:ext cx="4953000" cy="3429000"/>
          </a:xfrm>
        </p:spPr>
        <p:txBody>
          <a:bodyPr/>
          <a:lstStyle>
            <a:lvl1pPr marL="0" indent="0">
              <a:buNone/>
              <a:defRPr/>
            </a:lvl1pPr>
          </a:lstStyle>
          <a:p>
            <a:endParaRPr lang="fr-FR" dirty="0"/>
          </a:p>
        </p:txBody>
      </p:sp>
      <p:sp>
        <p:nvSpPr>
          <p:cNvPr id="5" name="Espace réservé pour une image  3"/>
          <p:cNvSpPr>
            <a:spLocks noGrp="1"/>
          </p:cNvSpPr>
          <p:nvPr>
            <p:ph type="pic" sz="quarter" idx="11"/>
          </p:nvPr>
        </p:nvSpPr>
        <p:spPr>
          <a:xfrm>
            <a:off x="0" y="3429000"/>
            <a:ext cx="4953000" cy="3429000"/>
          </a:xfrm>
        </p:spPr>
        <p:txBody>
          <a:bodyPr/>
          <a:lstStyle>
            <a:lvl1pPr marL="0" indent="0">
              <a:buNone/>
              <a:defRPr/>
            </a:lvl1pPr>
          </a:lstStyle>
          <a:p>
            <a:endParaRPr lang="fr-FR" dirty="0"/>
          </a:p>
        </p:txBody>
      </p:sp>
      <p:sp>
        <p:nvSpPr>
          <p:cNvPr id="7" name="Espace réservé du texte 6"/>
          <p:cNvSpPr>
            <a:spLocks noGrp="1"/>
          </p:cNvSpPr>
          <p:nvPr>
            <p:ph type="body" sz="quarter" idx="12" hasCustomPrompt="1"/>
          </p:nvPr>
        </p:nvSpPr>
        <p:spPr>
          <a:xfrm>
            <a:off x="4096" y="0"/>
            <a:ext cx="4953000" cy="3429000"/>
          </a:xfrm>
        </p:spPr>
        <p:txBody>
          <a:bodyPr/>
          <a:lstStyle>
            <a:lvl1pPr marL="0" indent="0">
              <a:buNone/>
              <a:defRPr sz="2000"/>
            </a:lvl1pPr>
            <a:lvl3pPr marL="914400" indent="0">
              <a:buNone/>
              <a:defRPr sz="1800"/>
            </a:lvl3pPr>
          </a:lstStyle>
          <a:p>
            <a:pPr lvl="0"/>
            <a:r>
              <a:rPr lang="fr-FR" dirty="0"/>
              <a:t>Titre</a:t>
            </a:r>
          </a:p>
          <a:p>
            <a:pPr lvl="2"/>
            <a:r>
              <a:rPr lang="fr-FR" dirty="0"/>
              <a:t>Contenu</a:t>
            </a:r>
          </a:p>
        </p:txBody>
      </p:sp>
      <p:sp>
        <p:nvSpPr>
          <p:cNvPr id="8" name="Espace réservé du texte 6"/>
          <p:cNvSpPr>
            <a:spLocks noGrp="1"/>
          </p:cNvSpPr>
          <p:nvPr>
            <p:ph type="body" sz="quarter" idx="13" hasCustomPrompt="1"/>
          </p:nvPr>
        </p:nvSpPr>
        <p:spPr>
          <a:xfrm>
            <a:off x="4945071" y="3429000"/>
            <a:ext cx="4953000" cy="3429000"/>
          </a:xfrm>
        </p:spPr>
        <p:txBody>
          <a:bodyPr/>
          <a:lstStyle>
            <a:lvl1pPr marL="0" indent="0">
              <a:buNone/>
              <a:defRPr sz="2000"/>
            </a:lvl1pPr>
            <a:lvl3pPr marL="914400" indent="0">
              <a:buNone/>
              <a:defRPr sz="1800"/>
            </a:lvl3pPr>
          </a:lstStyle>
          <a:p>
            <a:pPr lvl="0"/>
            <a:r>
              <a:rPr lang="fr-FR" dirty="0"/>
              <a:t>Titre</a:t>
            </a:r>
          </a:p>
          <a:p>
            <a:pPr lvl="2"/>
            <a:r>
              <a:rPr lang="fr-FR" dirty="0"/>
              <a:t>Contenu</a:t>
            </a:r>
          </a:p>
        </p:txBody>
      </p:sp>
    </p:spTree>
    <p:extLst>
      <p:ext uri="{BB962C8B-B14F-4D97-AF65-F5344CB8AC3E}">
        <p14:creationId xmlns:p14="http://schemas.microsoft.com/office/powerpoint/2010/main" val="3070714663"/>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4ème de couverture">
    <p:spTree>
      <p:nvGrpSpPr>
        <p:cNvPr id="1" name=""/>
        <p:cNvGrpSpPr/>
        <p:nvPr/>
      </p:nvGrpSpPr>
      <p:grpSpPr>
        <a:xfrm>
          <a:off x="0" y="0"/>
          <a:ext cx="0" cy="0"/>
          <a:chOff x="0" y="0"/>
          <a:chExt cx="0" cy="0"/>
        </a:xfrm>
      </p:grpSpPr>
      <p:grpSp>
        <p:nvGrpSpPr>
          <p:cNvPr id="17" name="Groupe 16"/>
          <p:cNvGrpSpPr/>
          <p:nvPr userDrawn="1"/>
        </p:nvGrpSpPr>
        <p:grpSpPr>
          <a:xfrm>
            <a:off x="0" y="5860908"/>
            <a:ext cx="2019116" cy="769441"/>
            <a:chOff x="877388" y="5493813"/>
            <a:chExt cx="2019116" cy="769441"/>
          </a:xfrm>
        </p:grpSpPr>
        <p:sp>
          <p:nvSpPr>
            <p:cNvPr id="14" name="ZoneTexte 13"/>
            <p:cNvSpPr txBox="1"/>
            <p:nvPr userDrawn="1"/>
          </p:nvSpPr>
          <p:spPr>
            <a:xfrm>
              <a:off x="877388" y="5493813"/>
              <a:ext cx="2019116" cy="769441"/>
            </a:xfrm>
            <a:prstGeom prst="rect">
              <a:avLst/>
            </a:prstGeom>
            <a:noFill/>
          </p:spPr>
          <p:txBody>
            <a:bodyPr wrap="square" rtlCol="0">
              <a:spAutoFit/>
            </a:bodyPr>
            <a:lstStyle/>
            <a:p>
              <a:pPr algn="ctr">
                <a:lnSpc>
                  <a:spcPct val="80000"/>
                </a:lnSpc>
              </a:pPr>
              <a:r>
                <a:rPr lang="fr-FR" sz="1100" b="1" dirty="0">
                  <a:solidFill>
                    <a:schemeClr val="tx2"/>
                  </a:solidFill>
                  <a:latin typeface="Arial" panose="020B0604020202020204" pitchFamily="34" charset="0"/>
                  <a:cs typeface="Arial" panose="020B0604020202020204" pitchFamily="34" charset="0"/>
                </a:rPr>
                <a:t>Rejoignez-nous</a:t>
              </a:r>
            </a:p>
            <a:p>
              <a:pPr algn="ctr">
                <a:lnSpc>
                  <a:spcPct val="80000"/>
                </a:lnSpc>
              </a:pPr>
              <a:endParaRPr lang="fr-FR" sz="1100" b="1" dirty="0">
                <a:solidFill>
                  <a:schemeClr val="tx2"/>
                </a:solidFill>
                <a:latin typeface="Arial" panose="020B0604020202020204" pitchFamily="34" charset="0"/>
                <a:cs typeface="Arial" panose="020B0604020202020204" pitchFamily="34" charset="0"/>
              </a:endParaRPr>
            </a:p>
            <a:p>
              <a:pPr>
                <a:lnSpc>
                  <a:spcPct val="80000"/>
                </a:lnSpc>
              </a:pPr>
              <a:endParaRPr lang="fr-FR" sz="1100" b="1" dirty="0">
                <a:solidFill>
                  <a:schemeClr val="tx2"/>
                </a:solidFill>
                <a:latin typeface="Arial" panose="020B0604020202020204" pitchFamily="34" charset="0"/>
                <a:cs typeface="Arial" panose="020B0604020202020204" pitchFamily="34" charset="0"/>
              </a:endParaRPr>
            </a:p>
            <a:p>
              <a:pPr algn="ctr">
                <a:lnSpc>
                  <a:spcPct val="80000"/>
                </a:lnSpc>
              </a:pPr>
              <a:endParaRPr lang="fr-FR" sz="1100" b="1" dirty="0">
                <a:solidFill>
                  <a:srgbClr val="68BCB7"/>
                </a:solidFill>
                <a:latin typeface="Arial" panose="020B0604020202020204" pitchFamily="34" charset="0"/>
                <a:cs typeface="Arial" panose="020B0604020202020204" pitchFamily="34" charset="0"/>
              </a:endParaRPr>
            </a:p>
            <a:p>
              <a:pPr algn="ctr">
                <a:lnSpc>
                  <a:spcPct val="80000"/>
                </a:lnSpc>
              </a:pPr>
              <a:r>
                <a:rPr lang="fr-FR" sz="1100" b="1" dirty="0">
                  <a:solidFill>
                    <a:schemeClr val="tx2"/>
                  </a:solidFill>
                  <a:latin typeface="Arial" panose="020B0604020202020204" pitchFamily="34" charset="0"/>
                  <a:cs typeface="Arial" panose="020B0604020202020204" pitchFamily="34" charset="0"/>
                </a:rPr>
                <a:t>www.tourduvalat.org</a:t>
              </a:r>
            </a:p>
          </p:txBody>
        </p:sp>
        <p:pic>
          <p:nvPicPr>
            <p:cNvPr id="15" name="Image 14"/>
            <p:cNvPicPr/>
            <p:nvPr userDrawn="1"/>
          </p:nvPicPr>
          <p:blipFill>
            <a:blip r:embed="rId2" cstate="print">
              <a:clrChange>
                <a:clrFrom>
                  <a:srgbClr val="FFFFFF"/>
                </a:clrFrom>
                <a:clrTo>
                  <a:srgbClr val="FFFFFF">
                    <a:alpha val="0"/>
                  </a:srgbClr>
                </a:clrTo>
              </a:clrChange>
            </a:blip>
            <a:srcRect l="25394" t="52137" r="64457" b="44351"/>
            <a:stretch>
              <a:fillRect/>
            </a:stretch>
          </p:blipFill>
          <p:spPr bwMode="auto">
            <a:xfrm>
              <a:off x="1463471" y="5759960"/>
              <a:ext cx="846950" cy="237146"/>
            </a:xfrm>
            <a:prstGeom prst="rect">
              <a:avLst/>
            </a:prstGeom>
            <a:noFill/>
            <a:ln w="9525">
              <a:noFill/>
              <a:miter lim="800000"/>
              <a:headEnd/>
              <a:tailEnd/>
            </a:ln>
          </p:spPr>
        </p:pic>
      </p:grpSp>
      <p:pic>
        <p:nvPicPr>
          <p:cNvPr id="16" name="Image 15"/>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261200" y="5304061"/>
            <a:ext cx="2519090" cy="1326288"/>
          </a:xfrm>
          <a:prstGeom prst="rect">
            <a:avLst/>
          </a:prstGeom>
        </p:spPr>
      </p:pic>
      <p:sp>
        <p:nvSpPr>
          <p:cNvPr id="18" name="Espace réservé pour une image  12"/>
          <p:cNvSpPr>
            <a:spLocks noGrp="1"/>
          </p:cNvSpPr>
          <p:nvPr>
            <p:ph type="pic" sz="quarter" idx="10"/>
          </p:nvPr>
        </p:nvSpPr>
        <p:spPr>
          <a:xfrm>
            <a:off x="0" y="0"/>
            <a:ext cx="9906000" cy="5084763"/>
          </a:xfrm>
        </p:spPr>
        <p:txBody>
          <a:bodyPr/>
          <a:lstStyle>
            <a:lvl1pPr marL="0" marR="0" indent="0" algn="ctr" defTabSz="914400" rtl="0" eaLnBrk="1" fontAlgn="auto" latinLnBrk="0" hangingPunct="1">
              <a:lnSpc>
                <a:spcPct val="100000"/>
              </a:lnSpc>
              <a:spcBef>
                <a:spcPct val="20000"/>
              </a:spcBef>
              <a:spcAft>
                <a:spcPts val="0"/>
              </a:spcAft>
              <a:buClrTx/>
              <a:buSzTx/>
              <a:buFont typeface="Arial" panose="020B0604020202020204" pitchFamily="34" charset="0"/>
              <a:buNone/>
              <a:tabLst/>
              <a:defRPr/>
            </a:lvl1pPr>
          </a:lstStyle>
          <a:p>
            <a:endParaRPr lang="fr-FR" dirty="0"/>
          </a:p>
          <a:p>
            <a:endParaRPr lang="fr-FR" dirty="0"/>
          </a:p>
          <a:p>
            <a:r>
              <a:rPr lang="fr-FR" dirty="0"/>
              <a:t>Insérez une image</a:t>
            </a:r>
          </a:p>
        </p:txBody>
      </p:sp>
    </p:spTree>
    <p:extLst>
      <p:ext uri="{BB962C8B-B14F-4D97-AF65-F5344CB8AC3E}">
        <p14:creationId xmlns:p14="http://schemas.microsoft.com/office/powerpoint/2010/main" val="263554424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Intercalaire(2) section1">
    <p:spTree>
      <p:nvGrpSpPr>
        <p:cNvPr id="1" name=""/>
        <p:cNvGrpSpPr/>
        <p:nvPr/>
      </p:nvGrpSpPr>
      <p:grpSpPr>
        <a:xfrm>
          <a:off x="0" y="0"/>
          <a:ext cx="0" cy="0"/>
          <a:chOff x="0" y="0"/>
          <a:chExt cx="0" cy="0"/>
        </a:xfrm>
      </p:grpSpPr>
      <p:sp>
        <p:nvSpPr>
          <p:cNvPr id="4" name="Espace réservé pour une image  3"/>
          <p:cNvSpPr>
            <a:spLocks noGrp="1"/>
          </p:cNvSpPr>
          <p:nvPr>
            <p:ph type="pic" sz="quarter" idx="10"/>
          </p:nvPr>
        </p:nvSpPr>
        <p:spPr>
          <a:xfrm>
            <a:off x="0" y="0"/>
            <a:ext cx="9906000" cy="6858000"/>
          </a:xfrm>
        </p:spPr>
        <p:txBody>
          <a:bodyPr>
            <a:normAutofit/>
          </a:bodyPr>
          <a:lstStyle>
            <a:lvl1pPr marL="0" indent="0" algn="ctr">
              <a:buNone/>
              <a:defRPr sz="2500"/>
            </a:lvl1pPr>
          </a:lstStyle>
          <a:p>
            <a:endParaRPr lang="fr-FR" dirty="0"/>
          </a:p>
          <a:p>
            <a:endParaRPr lang="fr-FR" dirty="0"/>
          </a:p>
          <a:p>
            <a:endParaRPr lang="fr-FR" dirty="0"/>
          </a:p>
          <a:p>
            <a:endParaRPr lang="fr-FR" dirty="0"/>
          </a:p>
          <a:p>
            <a:endParaRPr lang="fr-FR" dirty="0"/>
          </a:p>
          <a:p>
            <a:endParaRPr lang="fr-FR" dirty="0"/>
          </a:p>
          <a:p>
            <a:endParaRPr lang="fr-FR" dirty="0"/>
          </a:p>
          <a:p>
            <a:endParaRPr lang="fr-FR" dirty="0"/>
          </a:p>
          <a:p>
            <a:endParaRPr lang="fr-FR" dirty="0"/>
          </a:p>
          <a:p>
            <a:r>
              <a:rPr lang="fr-FR" dirty="0"/>
              <a:t>Insérez une image pour illustrer la section</a:t>
            </a:r>
          </a:p>
        </p:txBody>
      </p:sp>
      <p:grpSp>
        <p:nvGrpSpPr>
          <p:cNvPr id="5" name="Groupe 4"/>
          <p:cNvGrpSpPr/>
          <p:nvPr userDrawn="1"/>
        </p:nvGrpSpPr>
        <p:grpSpPr>
          <a:xfrm>
            <a:off x="462317" y="457946"/>
            <a:ext cx="5210763" cy="1468534"/>
            <a:chOff x="1907704" y="2065415"/>
            <a:chExt cx="2808312" cy="1170591"/>
          </a:xfrm>
          <a:solidFill>
            <a:srgbClr val="9FD9D6"/>
          </a:solidFill>
        </p:grpSpPr>
        <p:sp>
          <p:nvSpPr>
            <p:cNvPr id="6" name="Rectangle 5"/>
            <p:cNvSpPr/>
            <p:nvPr/>
          </p:nvSpPr>
          <p:spPr>
            <a:xfrm>
              <a:off x="1907704" y="2322931"/>
              <a:ext cx="2808312" cy="53000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fr-F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fr-FR"/>
            </a:p>
          </p:txBody>
        </p:sp>
        <p:sp>
          <p:nvSpPr>
            <p:cNvPr id="7" name="Triangle rectangle 6"/>
            <p:cNvSpPr/>
            <p:nvPr/>
          </p:nvSpPr>
          <p:spPr>
            <a:xfrm rot="10800000">
              <a:off x="4477219" y="2852936"/>
              <a:ext cx="238793" cy="383070"/>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fr-F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fr-FR"/>
            </a:p>
          </p:txBody>
        </p:sp>
        <p:sp>
          <p:nvSpPr>
            <p:cNvPr id="8" name="Organigramme : Entrée manuelle 7"/>
            <p:cNvSpPr/>
            <p:nvPr/>
          </p:nvSpPr>
          <p:spPr>
            <a:xfrm flipH="1">
              <a:off x="1907704" y="2065415"/>
              <a:ext cx="2808312" cy="649280"/>
            </a:xfrm>
            <a:prstGeom prst="flowChartManualInpu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fr-F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fr-FR"/>
            </a:p>
          </p:txBody>
        </p:sp>
      </p:grpSp>
      <p:sp>
        <p:nvSpPr>
          <p:cNvPr id="2" name="Titre 1"/>
          <p:cNvSpPr>
            <a:spLocks noGrp="1"/>
          </p:cNvSpPr>
          <p:nvPr>
            <p:ph type="title" hasCustomPrompt="1"/>
          </p:nvPr>
        </p:nvSpPr>
        <p:spPr>
          <a:xfrm>
            <a:off x="920552" y="600659"/>
            <a:ext cx="4104456" cy="1604205"/>
          </a:xfrm>
          <a:noFill/>
        </p:spPr>
        <p:txBody>
          <a:bodyPr>
            <a:normAutofit/>
          </a:bodyPr>
          <a:lstStyle>
            <a:lvl1pPr>
              <a:lnSpc>
                <a:spcPct val="150000"/>
              </a:lnSpc>
              <a:defRPr sz="3200" cap="small" baseline="0">
                <a:solidFill>
                  <a:schemeClr val="tx2">
                    <a:lumMod val="75000"/>
                  </a:schemeClr>
                </a:solidFill>
              </a:defRPr>
            </a:lvl1pPr>
          </a:lstStyle>
          <a:p>
            <a:r>
              <a:rPr lang="fr-FR" dirty="0"/>
              <a:t>MODIFIEZ LE TITRE</a:t>
            </a:r>
            <a:br>
              <a:rPr lang="fr-FR" dirty="0"/>
            </a:br>
            <a:r>
              <a:rPr lang="fr-FR" dirty="0"/>
              <a:t>DE LA SECTION</a:t>
            </a:r>
          </a:p>
        </p:txBody>
      </p:sp>
    </p:spTree>
    <p:extLst>
      <p:ext uri="{BB962C8B-B14F-4D97-AF65-F5344CB8AC3E}">
        <p14:creationId xmlns:p14="http://schemas.microsoft.com/office/powerpoint/2010/main" val="3188252431"/>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userDrawn="1">
  <p:cSld name="Diapositive de titre">
    <p:spTree>
      <p:nvGrpSpPr>
        <p:cNvPr id="1" name=""/>
        <p:cNvGrpSpPr/>
        <p:nvPr/>
      </p:nvGrpSpPr>
      <p:grpSpPr>
        <a:xfrm>
          <a:off x="0" y="0"/>
          <a:ext cx="0" cy="0"/>
          <a:chOff x="0" y="0"/>
          <a:chExt cx="0" cy="0"/>
        </a:xfrm>
      </p:grpSpPr>
      <p:sp>
        <p:nvSpPr>
          <p:cNvPr id="10" name="Espace réservé du texte 9"/>
          <p:cNvSpPr>
            <a:spLocks noGrp="1"/>
          </p:cNvSpPr>
          <p:nvPr>
            <p:ph type="body" sz="quarter" idx="10"/>
          </p:nvPr>
        </p:nvSpPr>
        <p:spPr>
          <a:xfrm>
            <a:off x="741231" y="908050"/>
            <a:ext cx="8813932" cy="5689600"/>
          </a:xfrm>
          <a:prstGeom prst="rect">
            <a:avLst/>
          </a:prstGeom>
        </p:spPr>
        <p:txBody>
          <a:bodyPr/>
          <a:lstStyle>
            <a:lvl1pPr marL="0" indent="0">
              <a:buNone/>
              <a:defRPr sz="2400">
                <a:latin typeface="+mj-lt"/>
              </a:defRPr>
            </a:lvl1pPr>
            <a:lvl2pPr marL="358775" indent="-358775">
              <a:buSzPct val="85000"/>
              <a:buFontTx/>
              <a:buBlip>
                <a:blip r:embed="rId2"/>
              </a:buBlip>
              <a:defRPr sz="2200">
                <a:latin typeface="+mj-lt"/>
              </a:defRPr>
            </a:lvl2pPr>
            <a:lvl3pPr marL="630238" indent="-271463">
              <a:buSzPct val="85000"/>
              <a:buFontTx/>
              <a:buBlip>
                <a:blip r:embed="rId3"/>
              </a:buBlip>
              <a:defRPr sz="2000">
                <a:latin typeface="+mj-lt"/>
              </a:defRPr>
            </a:lvl3pPr>
          </a:lstStyle>
          <a:p>
            <a:pPr lvl="0"/>
            <a:r>
              <a:rPr lang="fr-FR" dirty="0"/>
              <a:t>Cliquez pour modifier les styles du texte du masque</a:t>
            </a:r>
          </a:p>
          <a:p>
            <a:pPr lvl="1"/>
            <a:r>
              <a:rPr lang="fr-FR" dirty="0"/>
              <a:t>Deuxième niveau</a:t>
            </a:r>
          </a:p>
          <a:p>
            <a:pPr lvl="2"/>
            <a:r>
              <a:rPr lang="fr-FR" dirty="0"/>
              <a:t>Troisième niveau</a:t>
            </a:r>
          </a:p>
        </p:txBody>
      </p:sp>
      <p:sp>
        <p:nvSpPr>
          <p:cNvPr id="11" name="Titre 10"/>
          <p:cNvSpPr>
            <a:spLocks noGrp="1"/>
          </p:cNvSpPr>
          <p:nvPr>
            <p:ph type="title"/>
          </p:nvPr>
        </p:nvSpPr>
        <p:spPr>
          <a:xfrm>
            <a:off x="818541" y="50692"/>
            <a:ext cx="8915400" cy="446742"/>
          </a:xfrm>
          <a:prstGeom prst="rect">
            <a:avLst/>
          </a:prstGeom>
        </p:spPr>
        <p:txBody>
          <a:bodyPr/>
          <a:lstStyle>
            <a:lvl1pPr algn="r">
              <a:defRPr sz="2000" b="1">
                <a:solidFill>
                  <a:schemeClr val="bg1"/>
                </a:solidFill>
              </a:defRPr>
            </a:lvl1pPr>
          </a:lstStyle>
          <a:p>
            <a:r>
              <a:rPr lang="fr-FR" dirty="0"/>
              <a:t>Cliquez pour modifier le style du titre</a:t>
            </a:r>
            <a:endParaRPr lang="en-GB" dirty="0"/>
          </a:p>
        </p:txBody>
      </p:sp>
    </p:spTree>
    <p:extLst>
      <p:ext uri="{BB962C8B-B14F-4D97-AF65-F5344CB8AC3E}">
        <p14:creationId xmlns:p14="http://schemas.microsoft.com/office/powerpoint/2010/main" val="1190613140"/>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obj">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a:xfrm>
            <a:off x="495300" y="274638"/>
            <a:ext cx="8915400" cy="1143000"/>
          </a:xfrm>
          <a:prstGeom prst="rect">
            <a:avLst/>
          </a:prstGeom>
        </p:spPr>
        <p:txBody>
          <a:bodyPr/>
          <a:lstStyle/>
          <a:p>
            <a:r>
              <a:rPr lang="fr-FR"/>
              <a:t>Modifiez le style du titre</a:t>
            </a:r>
          </a:p>
        </p:txBody>
      </p:sp>
      <p:sp>
        <p:nvSpPr>
          <p:cNvPr id="3" name="Espace réservé du contenu 2"/>
          <p:cNvSpPr>
            <a:spLocks noGrp="1"/>
          </p:cNvSpPr>
          <p:nvPr>
            <p:ph idx="1"/>
          </p:nvPr>
        </p:nvSpPr>
        <p:spPr>
          <a:xfrm>
            <a:off x="495300" y="1600201"/>
            <a:ext cx="8915400" cy="4525963"/>
          </a:xfrm>
          <a:prstGeom prst="rect">
            <a:avLst/>
          </a:prstGeom>
        </p:spPr>
        <p:txBody>
          <a:body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p:cNvSpPr>
            <a:spLocks noGrp="1"/>
          </p:cNvSpPr>
          <p:nvPr>
            <p:ph type="dt" sz="half" idx="10"/>
          </p:nvPr>
        </p:nvSpPr>
        <p:spPr>
          <a:xfrm>
            <a:off x="495300" y="6356351"/>
            <a:ext cx="2311400" cy="365125"/>
          </a:xfrm>
          <a:prstGeom prst="rect">
            <a:avLst/>
          </a:prstGeom>
        </p:spPr>
        <p:txBody>
          <a:bodyPr/>
          <a:lstStyle>
            <a:lvl1pPr>
              <a:defRPr/>
            </a:lvl1pPr>
          </a:lstStyle>
          <a:p>
            <a:pPr>
              <a:defRPr/>
            </a:pPr>
            <a:fld id="{04EAD892-74EA-4634-81A7-84A08600928A}" type="datetimeFigureOut">
              <a:rPr lang="fr-FR"/>
              <a:pPr>
                <a:defRPr/>
              </a:pPr>
              <a:t>28/02/2025</a:t>
            </a:fld>
            <a:endParaRPr lang="fr-FR"/>
          </a:p>
        </p:txBody>
      </p:sp>
      <p:sp>
        <p:nvSpPr>
          <p:cNvPr id="5" name="Espace réservé du pied de page 4"/>
          <p:cNvSpPr>
            <a:spLocks noGrp="1"/>
          </p:cNvSpPr>
          <p:nvPr>
            <p:ph type="ftr" sz="quarter" idx="11"/>
          </p:nvPr>
        </p:nvSpPr>
        <p:spPr>
          <a:xfrm>
            <a:off x="3384550" y="6356351"/>
            <a:ext cx="3136900" cy="365125"/>
          </a:xfrm>
          <a:prstGeom prst="rect">
            <a:avLst/>
          </a:prstGeom>
        </p:spPr>
        <p:txBody>
          <a:bodyPr/>
          <a:lstStyle>
            <a:lvl1pPr>
              <a:defRPr/>
            </a:lvl1pPr>
          </a:lstStyle>
          <a:p>
            <a:pPr>
              <a:defRPr/>
            </a:pPr>
            <a:endParaRPr lang="fr-FR"/>
          </a:p>
        </p:txBody>
      </p:sp>
      <p:sp>
        <p:nvSpPr>
          <p:cNvPr id="6" name="Espace réservé du numéro de diapositive 5"/>
          <p:cNvSpPr>
            <a:spLocks noGrp="1"/>
          </p:cNvSpPr>
          <p:nvPr>
            <p:ph type="sldNum" sz="quarter" idx="12"/>
          </p:nvPr>
        </p:nvSpPr>
        <p:spPr>
          <a:xfrm>
            <a:off x="7099300" y="6356351"/>
            <a:ext cx="2311400" cy="365125"/>
          </a:xfrm>
          <a:prstGeom prst="rect">
            <a:avLst/>
          </a:prstGeom>
        </p:spPr>
        <p:txBody>
          <a:bodyPr/>
          <a:lstStyle>
            <a:lvl1pPr>
              <a:defRPr/>
            </a:lvl1pPr>
          </a:lstStyle>
          <a:p>
            <a:pPr>
              <a:defRPr/>
            </a:pPr>
            <a:fld id="{1D8EE057-10B3-4FE0-93BE-D797578FBFC9}" type="slidenum">
              <a:rPr lang="fr-FR"/>
              <a:pPr>
                <a:defRPr/>
              </a:pPr>
              <a:t>‹N°›</a:t>
            </a:fld>
            <a:endParaRPr lang="fr-FR"/>
          </a:p>
        </p:txBody>
      </p:sp>
    </p:spTree>
    <p:extLst>
      <p:ext uri="{BB962C8B-B14F-4D97-AF65-F5344CB8AC3E}">
        <p14:creationId xmlns:p14="http://schemas.microsoft.com/office/powerpoint/2010/main" val="1352029077"/>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showMasterSp="0" userDrawn="1">
  <p:cSld name="1_Diapositive de titre">
    <p:spTree>
      <p:nvGrpSpPr>
        <p:cNvPr id="1" name=""/>
        <p:cNvGrpSpPr/>
        <p:nvPr/>
      </p:nvGrpSpPr>
      <p:grpSpPr>
        <a:xfrm>
          <a:off x="0" y="0"/>
          <a:ext cx="0" cy="0"/>
          <a:chOff x="0" y="0"/>
          <a:chExt cx="0" cy="0"/>
        </a:xfrm>
      </p:grpSpPr>
      <p:sp>
        <p:nvSpPr>
          <p:cNvPr id="5" name="Titre 1"/>
          <p:cNvSpPr txBox="1">
            <a:spLocks/>
          </p:cNvSpPr>
          <p:nvPr/>
        </p:nvSpPr>
        <p:spPr>
          <a:xfrm>
            <a:off x="741231" y="1052514"/>
            <a:ext cx="8420100" cy="1470025"/>
          </a:xfrm>
          <a:prstGeom prst="rect">
            <a:avLst/>
          </a:prstGeom>
        </p:spPr>
        <p:txBody>
          <a:bodyPr/>
          <a:lstStyle/>
          <a:p>
            <a:pPr algn="just" fontAlgn="auto">
              <a:spcAft>
                <a:spcPts val="600"/>
              </a:spcAft>
              <a:defRPr/>
            </a:pPr>
            <a:endParaRPr lang="fr-FR" sz="2000" dirty="0">
              <a:latin typeface="+mj-lt"/>
              <a:ea typeface="+mj-ea"/>
              <a:cs typeface="+mj-cs"/>
            </a:endParaRPr>
          </a:p>
        </p:txBody>
      </p:sp>
      <p:sp>
        <p:nvSpPr>
          <p:cNvPr id="6" name="Rectangle 9"/>
          <p:cNvSpPr>
            <a:spLocks noChangeArrowheads="1"/>
          </p:cNvSpPr>
          <p:nvPr/>
        </p:nvSpPr>
        <p:spPr bwMode="auto">
          <a:xfrm>
            <a:off x="1" y="541339"/>
            <a:ext cx="507339" cy="130175"/>
          </a:xfrm>
          <a:prstGeom prst="rect">
            <a:avLst/>
          </a:prstGeom>
          <a:solidFill>
            <a:srgbClr val="5BC4BF"/>
          </a:solidFill>
          <a:ln w="9525">
            <a:noFill/>
            <a:miter lim="800000"/>
            <a:headEnd/>
            <a:tailEnd/>
          </a:ln>
          <a:effectLst/>
        </p:spPr>
        <p:txBody>
          <a:bodyPr wrap="none" anchor="ctr"/>
          <a:lstStyle/>
          <a:p>
            <a:pPr fontAlgn="auto">
              <a:spcBef>
                <a:spcPts val="0"/>
              </a:spcBef>
              <a:spcAft>
                <a:spcPts val="0"/>
              </a:spcAft>
              <a:defRPr/>
            </a:pPr>
            <a:endParaRPr lang="fr-FR" sz="1800">
              <a:latin typeface="+mn-lt"/>
              <a:cs typeface="+mn-cs"/>
            </a:endParaRPr>
          </a:p>
        </p:txBody>
      </p:sp>
      <p:sp>
        <p:nvSpPr>
          <p:cNvPr id="7" name="Rectangle 7"/>
          <p:cNvSpPr>
            <a:spLocks noChangeArrowheads="1"/>
          </p:cNvSpPr>
          <p:nvPr/>
        </p:nvSpPr>
        <p:spPr bwMode="auto">
          <a:xfrm>
            <a:off x="0" y="671514"/>
            <a:ext cx="488421" cy="6186487"/>
          </a:xfrm>
          <a:prstGeom prst="rect">
            <a:avLst/>
          </a:prstGeom>
          <a:solidFill>
            <a:srgbClr val="0054A6"/>
          </a:solidFill>
          <a:ln w="9525">
            <a:noFill/>
            <a:miter lim="800000"/>
            <a:headEnd/>
            <a:tailEnd/>
          </a:ln>
          <a:effectLst/>
        </p:spPr>
        <p:txBody>
          <a:bodyPr wrap="none" anchor="ctr"/>
          <a:lstStyle/>
          <a:p>
            <a:pPr fontAlgn="auto">
              <a:spcBef>
                <a:spcPts val="0"/>
              </a:spcBef>
              <a:spcAft>
                <a:spcPts val="0"/>
              </a:spcAft>
              <a:defRPr/>
            </a:pPr>
            <a:endParaRPr lang="fr-FR" sz="1800">
              <a:latin typeface="+mn-lt"/>
              <a:cs typeface="+mn-cs"/>
            </a:endParaRPr>
          </a:p>
        </p:txBody>
      </p:sp>
      <p:pic>
        <p:nvPicPr>
          <p:cNvPr id="8" name="Picture 14" descr="poisson-oiseau"/>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319" y="138113"/>
            <a:ext cx="466064" cy="234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Text Box 13"/>
          <p:cNvSpPr txBox="1">
            <a:spLocks noChangeArrowheads="1"/>
          </p:cNvSpPr>
          <p:nvPr/>
        </p:nvSpPr>
        <p:spPr bwMode="auto">
          <a:xfrm rot="16200000">
            <a:off x="-2630950" y="3594443"/>
            <a:ext cx="5683250" cy="323165"/>
          </a:xfrm>
          <a:prstGeom prst="rect">
            <a:avLst/>
          </a:prstGeom>
          <a:noFill/>
          <a:ln w="9525">
            <a:noFill/>
            <a:miter lim="800000"/>
            <a:headEnd/>
            <a:tailEnd/>
          </a:ln>
          <a:effectLst/>
        </p:spPr>
        <p:txBody>
          <a:bodyPr>
            <a:spAutoFit/>
          </a:bodyPr>
          <a:lstStyle/>
          <a:p>
            <a:pPr fontAlgn="auto">
              <a:spcBef>
                <a:spcPct val="50000"/>
              </a:spcBef>
              <a:spcAft>
                <a:spcPts val="0"/>
              </a:spcAft>
              <a:defRPr/>
            </a:pPr>
            <a:r>
              <a:rPr lang="en-US" sz="1500" dirty="0">
                <a:solidFill>
                  <a:schemeClr val="bg1"/>
                </a:solidFill>
                <a:latin typeface="Arial Narrow" pitchFamily="34" charset="0"/>
              </a:rPr>
              <a:t>Tour du Valat Science Council  - </a:t>
            </a:r>
            <a:r>
              <a:rPr lang="en-US" sz="1500" dirty="0">
                <a:solidFill>
                  <a:srgbClr val="5BC4BF"/>
                </a:solidFill>
                <a:latin typeface="Arial Narrow" pitchFamily="34" charset="0"/>
              </a:rPr>
              <a:t>28 November 2011</a:t>
            </a:r>
            <a:endParaRPr lang="fr-FR" sz="1500" dirty="0">
              <a:solidFill>
                <a:srgbClr val="5BC4BF"/>
              </a:solidFill>
              <a:latin typeface="Arial Narrow" pitchFamily="34" charset="0"/>
            </a:endParaRPr>
          </a:p>
        </p:txBody>
      </p:sp>
      <p:pic>
        <p:nvPicPr>
          <p:cNvPr id="11" name="Image 7" descr="Prespa Gorica 060910 (11).JPG"/>
          <p:cNvPicPr>
            <a:picLocks noChangeAspect="1"/>
          </p:cNvPicPr>
          <p:nvPr/>
        </p:nvPicPr>
        <p:blipFill>
          <a:blip r:embed="rId3">
            <a:lum bright="-8000" contrast="6000"/>
            <a:extLst>
              <a:ext uri="{28A0092B-C50C-407E-A947-70E740481C1C}">
                <a14:useLocalDpi xmlns:a14="http://schemas.microsoft.com/office/drawing/2010/main" val="0"/>
              </a:ext>
            </a:extLst>
          </a:blip>
          <a:srcRect l="20560" t="38377" b="53413"/>
          <a:stretch>
            <a:fillRect/>
          </a:stretch>
        </p:blipFill>
        <p:spPr bwMode="auto">
          <a:xfrm>
            <a:off x="498740" y="0"/>
            <a:ext cx="9407260" cy="673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Rectangle 9"/>
          <p:cNvSpPr>
            <a:spLocks noChangeArrowheads="1"/>
          </p:cNvSpPr>
          <p:nvPr userDrawn="1"/>
        </p:nvSpPr>
        <p:spPr bwMode="auto">
          <a:xfrm>
            <a:off x="0" y="549275"/>
            <a:ext cx="483262" cy="115888"/>
          </a:xfrm>
          <a:prstGeom prst="rect">
            <a:avLst/>
          </a:prstGeom>
          <a:solidFill>
            <a:srgbClr val="5BC4BF"/>
          </a:solidFill>
          <a:ln w="9525">
            <a:noFill/>
            <a:miter lim="800000"/>
            <a:headEnd/>
            <a:tailEnd/>
          </a:ln>
          <a:effectLst/>
        </p:spPr>
        <p:txBody>
          <a:bodyPr wrap="none" anchor="ctr"/>
          <a:lstStyle/>
          <a:p>
            <a:pPr fontAlgn="auto">
              <a:spcBef>
                <a:spcPts val="0"/>
              </a:spcBef>
              <a:spcAft>
                <a:spcPts val="0"/>
              </a:spcAft>
              <a:defRPr/>
            </a:pPr>
            <a:endParaRPr lang="fr-FR" sz="1800">
              <a:latin typeface="+mn-lt"/>
              <a:cs typeface="+mn-cs"/>
            </a:endParaRPr>
          </a:p>
        </p:txBody>
      </p:sp>
      <p:sp>
        <p:nvSpPr>
          <p:cNvPr id="14" name="Rectangle 7"/>
          <p:cNvSpPr>
            <a:spLocks noChangeArrowheads="1"/>
          </p:cNvSpPr>
          <p:nvPr userDrawn="1"/>
        </p:nvSpPr>
        <p:spPr bwMode="auto">
          <a:xfrm>
            <a:off x="0" y="671514"/>
            <a:ext cx="488421" cy="6186487"/>
          </a:xfrm>
          <a:prstGeom prst="rect">
            <a:avLst/>
          </a:prstGeom>
          <a:solidFill>
            <a:srgbClr val="0054A6"/>
          </a:solidFill>
          <a:ln w="9525">
            <a:noFill/>
            <a:miter lim="800000"/>
            <a:headEnd/>
            <a:tailEnd/>
          </a:ln>
          <a:effectLst/>
        </p:spPr>
        <p:txBody>
          <a:bodyPr wrap="none" anchor="ctr"/>
          <a:lstStyle/>
          <a:p>
            <a:pPr fontAlgn="auto">
              <a:spcBef>
                <a:spcPts val="0"/>
              </a:spcBef>
              <a:spcAft>
                <a:spcPts val="0"/>
              </a:spcAft>
              <a:defRPr/>
            </a:pPr>
            <a:endParaRPr lang="fr-FR" sz="1800">
              <a:latin typeface="+mn-lt"/>
              <a:cs typeface="+mn-cs"/>
            </a:endParaRPr>
          </a:p>
        </p:txBody>
      </p:sp>
      <p:pic>
        <p:nvPicPr>
          <p:cNvPr id="16" name="Picture 14" descr="poisson-oiseau"/>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0319" y="138113"/>
            <a:ext cx="466064" cy="234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 name="Text Box 13"/>
          <p:cNvSpPr txBox="1">
            <a:spLocks noChangeArrowheads="1"/>
          </p:cNvSpPr>
          <p:nvPr userDrawn="1"/>
        </p:nvSpPr>
        <p:spPr bwMode="auto">
          <a:xfrm rot="16200000">
            <a:off x="-2630950" y="3594443"/>
            <a:ext cx="5683250" cy="323165"/>
          </a:xfrm>
          <a:prstGeom prst="rect">
            <a:avLst/>
          </a:prstGeom>
          <a:noFill/>
          <a:ln w="9525">
            <a:noFill/>
            <a:miter lim="800000"/>
            <a:headEnd/>
            <a:tailEnd/>
          </a:ln>
          <a:effec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spcBef>
                <a:spcPct val="50000"/>
              </a:spcBef>
            </a:pPr>
            <a:endParaRPr lang="fr-FR" altLang="fr-FR" sz="1500">
              <a:solidFill>
                <a:srgbClr val="5BC4BF"/>
              </a:solidFill>
              <a:latin typeface="Arial Narrow" pitchFamily="34" charset="0"/>
            </a:endParaRPr>
          </a:p>
        </p:txBody>
      </p:sp>
      <p:sp>
        <p:nvSpPr>
          <p:cNvPr id="9" name="Espace réservé du contenu 8"/>
          <p:cNvSpPr>
            <a:spLocks noGrp="1"/>
          </p:cNvSpPr>
          <p:nvPr>
            <p:ph sz="quarter" idx="12"/>
          </p:nvPr>
        </p:nvSpPr>
        <p:spPr>
          <a:xfrm>
            <a:off x="915176" y="1942012"/>
            <a:ext cx="3283081" cy="4423953"/>
          </a:xfrm>
          <a:prstGeom prst="rect">
            <a:avLst/>
          </a:prstGeom>
        </p:spPr>
        <p:txBody>
          <a:bodyPr/>
          <a:lstStyle>
            <a:lvl1pPr>
              <a:defRPr lang="fr-FR" sz="2400" b="1" kern="1200" dirty="0" smtClean="0">
                <a:solidFill>
                  <a:srgbClr val="0054A6"/>
                </a:solidFill>
                <a:latin typeface="Maiandra GD" pitchFamily="34" charset="0"/>
                <a:ea typeface="+mn-ea"/>
                <a:cs typeface="+mn-cs"/>
              </a:defRPr>
            </a:lvl1pPr>
            <a:lvl2pPr>
              <a:defRPr lang="fr-FR" sz="2000" kern="1200" dirty="0" smtClean="0">
                <a:solidFill>
                  <a:schemeClr val="tx1"/>
                </a:solidFill>
                <a:latin typeface="+mj-lt"/>
                <a:ea typeface="+mn-ea"/>
                <a:cs typeface="+mn-cs"/>
              </a:defRPr>
            </a:lvl2pPr>
            <a:lvl3pPr>
              <a:defRPr lang="fr-FR" sz="1800" kern="1200" dirty="0" smtClean="0">
                <a:solidFill>
                  <a:schemeClr val="tx1"/>
                </a:solidFill>
                <a:latin typeface="+mj-lt"/>
                <a:ea typeface="+mn-ea"/>
                <a:cs typeface="+mn-cs"/>
              </a:defRPr>
            </a:lvl3pPr>
          </a:lstStyle>
          <a:p>
            <a:pPr lvl="1"/>
            <a:endParaRPr lang="fr-FR" dirty="0"/>
          </a:p>
        </p:txBody>
      </p:sp>
      <p:sp>
        <p:nvSpPr>
          <p:cNvPr id="13" name="Titre 10"/>
          <p:cNvSpPr>
            <a:spLocks noGrp="1"/>
          </p:cNvSpPr>
          <p:nvPr>
            <p:ph type="title"/>
          </p:nvPr>
        </p:nvSpPr>
        <p:spPr>
          <a:xfrm>
            <a:off x="818541" y="116632"/>
            <a:ext cx="8915400" cy="504056"/>
          </a:xfrm>
          <a:prstGeom prst="rect">
            <a:avLst/>
          </a:prstGeom>
        </p:spPr>
        <p:txBody>
          <a:bodyPr/>
          <a:lstStyle>
            <a:lvl1pPr algn="r">
              <a:defRPr sz="2000" b="1">
                <a:solidFill>
                  <a:schemeClr val="bg1"/>
                </a:solidFill>
              </a:defRPr>
            </a:lvl1pPr>
          </a:lstStyle>
          <a:p>
            <a:r>
              <a:rPr lang="fr-FR" dirty="0"/>
              <a:t>Cliquez pour modifier le style du titre</a:t>
            </a:r>
            <a:endParaRPr lang="en-GB" dirty="0"/>
          </a:p>
        </p:txBody>
      </p:sp>
      <p:sp>
        <p:nvSpPr>
          <p:cNvPr id="15" name="Espace réservé du texte 9"/>
          <p:cNvSpPr>
            <a:spLocks noGrp="1"/>
          </p:cNvSpPr>
          <p:nvPr>
            <p:ph type="body" sz="quarter" idx="10"/>
          </p:nvPr>
        </p:nvSpPr>
        <p:spPr>
          <a:xfrm>
            <a:off x="4622800" y="1942011"/>
            <a:ext cx="5009605" cy="4441372"/>
          </a:xfrm>
          <a:prstGeom prst="rect">
            <a:avLst/>
          </a:prstGeom>
        </p:spPr>
        <p:txBody>
          <a:bodyPr/>
          <a:lstStyle>
            <a:lvl1pPr marL="0" indent="0">
              <a:buNone/>
              <a:defRPr sz="2400" b="1">
                <a:solidFill>
                  <a:srgbClr val="0054A6"/>
                </a:solidFill>
                <a:latin typeface="Maiandra GD" pitchFamily="34" charset="0"/>
              </a:defRPr>
            </a:lvl1pPr>
            <a:lvl2pPr marL="358775" indent="-358775">
              <a:buSzPct val="85000"/>
              <a:buFontTx/>
              <a:buBlip>
                <a:blip r:embed="rId4"/>
              </a:buBlip>
              <a:defRPr sz="2000">
                <a:latin typeface="+mj-lt"/>
              </a:defRPr>
            </a:lvl2pPr>
            <a:lvl3pPr marL="630238" indent="-271463">
              <a:buSzPct val="85000"/>
              <a:buFontTx/>
              <a:buBlip>
                <a:blip r:embed="rId5"/>
              </a:buBlip>
              <a:defRPr sz="1800">
                <a:latin typeface="+mj-lt"/>
              </a:defRPr>
            </a:lvl3pPr>
          </a:lstStyle>
          <a:p>
            <a:pPr lvl="0"/>
            <a:r>
              <a:rPr lang="fr-FR"/>
              <a:t>Cliquez pour modifier les styles du texte du masque</a:t>
            </a:r>
          </a:p>
          <a:p>
            <a:pPr lvl="1"/>
            <a:r>
              <a:rPr lang="fr-FR"/>
              <a:t>Deuxième niveau</a:t>
            </a:r>
          </a:p>
        </p:txBody>
      </p:sp>
    </p:spTree>
    <p:extLst>
      <p:ext uri="{BB962C8B-B14F-4D97-AF65-F5344CB8AC3E}">
        <p14:creationId xmlns:p14="http://schemas.microsoft.com/office/powerpoint/2010/main" val="1799428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Section 1 - Exemple 1">
    <p:spTree>
      <p:nvGrpSpPr>
        <p:cNvPr id="1" name=""/>
        <p:cNvGrpSpPr/>
        <p:nvPr/>
      </p:nvGrpSpPr>
      <p:grpSpPr>
        <a:xfrm>
          <a:off x="0" y="0"/>
          <a:ext cx="0" cy="0"/>
          <a:chOff x="0" y="0"/>
          <a:chExt cx="0" cy="0"/>
        </a:xfrm>
      </p:grpSpPr>
      <p:sp>
        <p:nvSpPr>
          <p:cNvPr id="2" name="Titre 1"/>
          <p:cNvSpPr>
            <a:spLocks noGrp="1"/>
          </p:cNvSpPr>
          <p:nvPr>
            <p:ph type="ctrTitle" hasCustomPrompt="1"/>
          </p:nvPr>
        </p:nvSpPr>
        <p:spPr>
          <a:xfrm>
            <a:off x="500737" y="1"/>
            <a:ext cx="9405263" cy="404664"/>
          </a:xfrm>
          <a:solidFill>
            <a:schemeClr val="accent2"/>
          </a:solidFill>
        </p:spPr>
        <p:txBody>
          <a:bodyPr>
            <a:normAutofit/>
          </a:bodyPr>
          <a:lstStyle>
            <a:lvl1pPr algn="r">
              <a:defRPr sz="2000" b="1" cap="small" spc="0" baseline="0">
                <a:solidFill>
                  <a:schemeClr val="tx2"/>
                </a:solidFill>
              </a:defRPr>
            </a:lvl1pPr>
          </a:lstStyle>
          <a:p>
            <a:r>
              <a:rPr lang="fr-FR" dirty="0"/>
              <a:t>Modifiez le titre du chapitre</a:t>
            </a:r>
          </a:p>
        </p:txBody>
      </p:sp>
      <p:sp>
        <p:nvSpPr>
          <p:cNvPr id="3" name="Sous-titre 2"/>
          <p:cNvSpPr>
            <a:spLocks noGrp="1"/>
          </p:cNvSpPr>
          <p:nvPr>
            <p:ph type="subTitle" idx="1" hasCustomPrompt="1"/>
          </p:nvPr>
        </p:nvSpPr>
        <p:spPr>
          <a:xfrm>
            <a:off x="416496" y="1124744"/>
            <a:ext cx="9073008" cy="5256584"/>
          </a:xfrm>
        </p:spPr>
        <p:txBody>
          <a:bodyPr>
            <a:normAutofit/>
          </a:bodyPr>
          <a:lstStyle>
            <a:lvl1pPr marL="0" indent="0" algn="ctr">
              <a:buNone/>
              <a:defRPr sz="1800" baseline="0">
                <a:solidFill>
                  <a:schemeClr val="tx2">
                    <a:lumMod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FR" dirty="0"/>
              <a:t>Ecrivez votre contenu</a:t>
            </a:r>
          </a:p>
        </p:txBody>
      </p:sp>
      <p:sp>
        <p:nvSpPr>
          <p:cNvPr id="8" name="Espace réservé du texte 3"/>
          <p:cNvSpPr>
            <a:spLocks noGrp="1"/>
          </p:cNvSpPr>
          <p:nvPr>
            <p:ph type="body" sz="half" idx="2" hasCustomPrompt="1"/>
          </p:nvPr>
        </p:nvSpPr>
        <p:spPr>
          <a:xfrm>
            <a:off x="0" y="446949"/>
            <a:ext cx="9906000" cy="389763"/>
          </a:xfrm>
        </p:spPr>
        <p:txBody>
          <a:bodyPr>
            <a:normAutofit/>
          </a:bodyPr>
          <a:lstStyle>
            <a:lvl1pPr marL="0" indent="0" algn="ctr">
              <a:buNone/>
              <a:defRPr sz="1800" b="1" cap="none" spc="0" baseline="0">
                <a:solidFill>
                  <a:schemeClr val="tx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dirty="0"/>
              <a:t>Modifiez le sous-titre</a:t>
            </a:r>
          </a:p>
        </p:txBody>
      </p:sp>
      <p:pic>
        <p:nvPicPr>
          <p:cNvPr id="9" name="Image 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944"/>
            <a:ext cx="500737" cy="403719"/>
          </a:xfrm>
          <a:prstGeom prst="rect">
            <a:avLst/>
          </a:prstGeom>
        </p:spPr>
      </p:pic>
    </p:spTree>
    <p:extLst>
      <p:ext uri="{BB962C8B-B14F-4D97-AF65-F5344CB8AC3E}">
        <p14:creationId xmlns:p14="http://schemas.microsoft.com/office/powerpoint/2010/main" val="404563697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Section 1 - Exemple 2">
    <p:spTree>
      <p:nvGrpSpPr>
        <p:cNvPr id="1" name=""/>
        <p:cNvGrpSpPr/>
        <p:nvPr/>
      </p:nvGrpSpPr>
      <p:grpSpPr>
        <a:xfrm>
          <a:off x="0" y="0"/>
          <a:ext cx="0" cy="0"/>
          <a:chOff x="0" y="0"/>
          <a:chExt cx="0" cy="0"/>
        </a:xfrm>
      </p:grpSpPr>
      <p:sp>
        <p:nvSpPr>
          <p:cNvPr id="7" name="Titre 1"/>
          <p:cNvSpPr>
            <a:spLocks noGrp="1"/>
          </p:cNvSpPr>
          <p:nvPr>
            <p:ph type="ctrTitle" hasCustomPrompt="1"/>
          </p:nvPr>
        </p:nvSpPr>
        <p:spPr>
          <a:xfrm>
            <a:off x="500737" y="1"/>
            <a:ext cx="9405263" cy="404664"/>
          </a:xfrm>
          <a:solidFill>
            <a:srgbClr val="9FD9D6"/>
          </a:solidFill>
        </p:spPr>
        <p:txBody>
          <a:bodyPr>
            <a:normAutofit/>
          </a:bodyPr>
          <a:lstStyle>
            <a:lvl1pPr algn="r">
              <a:defRPr sz="2000" b="1" cap="small" spc="0" baseline="0">
                <a:solidFill>
                  <a:schemeClr val="tx2"/>
                </a:solidFill>
              </a:defRPr>
            </a:lvl1pPr>
          </a:lstStyle>
          <a:p>
            <a:r>
              <a:rPr lang="fr-FR" dirty="0"/>
              <a:t>Modifiez le titre du chapitre</a:t>
            </a:r>
          </a:p>
        </p:txBody>
      </p:sp>
      <p:sp>
        <p:nvSpPr>
          <p:cNvPr id="8" name="Sous-titre 2"/>
          <p:cNvSpPr>
            <a:spLocks noGrp="1"/>
          </p:cNvSpPr>
          <p:nvPr>
            <p:ph type="subTitle" idx="1" hasCustomPrompt="1"/>
          </p:nvPr>
        </p:nvSpPr>
        <p:spPr>
          <a:xfrm>
            <a:off x="4953000" y="421796"/>
            <a:ext cx="4961992" cy="6436203"/>
          </a:xfrm>
        </p:spPr>
        <p:txBody>
          <a:bodyPr>
            <a:normAutofit/>
          </a:bodyPr>
          <a:lstStyle>
            <a:lvl1pPr marL="0" indent="0" algn="ctr">
              <a:buNone/>
              <a:defRPr sz="1800">
                <a:solidFill>
                  <a:schemeClr val="tx2">
                    <a:lumMod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FR" dirty="0"/>
              <a:t>Ecrivez votre contenu</a:t>
            </a:r>
          </a:p>
        </p:txBody>
      </p:sp>
      <p:pic>
        <p:nvPicPr>
          <p:cNvPr id="11" name="Image 10"/>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944"/>
            <a:ext cx="500737" cy="403719"/>
          </a:xfrm>
          <a:prstGeom prst="rect">
            <a:avLst/>
          </a:prstGeom>
        </p:spPr>
      </p:pic>
      <p:sp>
        <p:nvSpPr>
          <p:cNvPr id="9" name="Espace réservé du contenu 9"/>
          <p:cNvSpPr>
            <a:spLocks noGrp="1"/>
          </p:cNvSpPr>
          <p:nvPr>
            <p:ph sz="quarter" idx="10"/>
          </p:nvPr>
        </p:nvSpPr>
        <p:spPr>
          <a:xfrm>
            <a:off x="0" y="404813"/>
            <a:ext cx="4953000" cy="6453187"/>
          </a:xfrm>
        </p:spPr>
        <p:txBody>
          <a:bodyPr/>
          <a:lstStyle>
            <a:lvl1pPr marL="0" indent="0" algn="ctr">
              <a:buNone/>
              <a:defRPr sz="2000"/>
            </a:lvl1pPr>
          </a:lstStyle>
          <a:p>
            <a:endParaRPr lang="fr-FR" dirty="0"/>
          </a:p>
          <a:p>
            <a:endParaRPr lang="fr-FR" dirty="0"/>
          </a:p>
          <a:p>
            <a:endParaRPr lang="fr-FR" dirty="0"/>
          </a:p>
          <a:p>
            <a:r>
              <a:rPr lang="fr-FR" dirty="0"/>
              <a:t>Insérez une image ou un graphique </a:t>
            </a:r>
          </a:p>
          <a:p>
            <a:r>
              <a:rPr lang="fr-FR" dirty="0"/>
              <a:t>pour illustrer vos propos</a:t>
            </a:r>
          </a:p>
        </p:txBody>
      </p:sp>
    </p:spTree>
    <p:extLst>
      <p:ext uri="{BB962C8B-B14F-4D97-AF65-F5344CB8AC3E}">
        <p14:creationId xmlns:p14="http://schemas.microsoft.com/office/powerpoint/2010/main" val="417880729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Section 1 - Exemple 3">
    <p:spTree>
      <p:nvGrpSpPr>
        <p:cNvPr id="1" name=""/>
        <p:cNvGrpSpPr/>
        <p:nvPr/>
      </p:nvGrpSpPr>
      <p:grpSpPr>
        <a:xfrm>
          <a:off x="0" y="0"/>
          <a:ext cx="0" cy="0"/>
          <a:chOff x="0" y="0"/>
          <a:chExt cx="0" cy="0"/>
        </a:xfrm>
      </p:grpSpPr>
      <p:sp>
        <p:nvSpPr>
          <p:cNvPr id="7" name="Titre 1"/>
          <p:cNvSpPr>
            <a:spLocks noGrp="1"/>
          </p:cNvSpPr>
          <p:nvPr>
            <p:ph type="ctrTitle" hasCustomPrompt="1"/>
          </p:nvPr>
        </p:nvSpPr>
        <p:spPr>
          <a:xfrm>
            <a:off x="500737" y="1"/>
            <a:ext cx="9405263" cy="404664"/>
          </a:xfrm>
          <a:solidFill>
            <a:srgbClr val="9FD9D6"/>
          </a:solidFill>
        </p:spPr>
        <p:txBody>
          <a:bodyPr>
            <a:normAutofit/>
          </a:bodyPr>
          <a:lstStyle>
            <a:lvl1pPr algn="r">
              <a:defRPr sz="2000" b="1" cap="small" spc="0" baseline="0">
                <a:solidFill>
                  <a:schemeClr val="tx2"/>
                </a:solidFill>
              </a:defRPr>
            </a:lvl1pPr>
          </a:lstStyle>
          <a:p>
            <a:r>
              <a:rPr lang="fr-FR" dirty="0"/>
              <a:t>Modifiez le titre du chapitre</a:t>
            </a:r>
          </a:p>
        </p:txBody>
      </p:sp>
      <p:sp>
        <p:nvSpPr>
          <p:cNvPr id="8" name="Sous-titre 2"/>
          <p:cNvSpPr>
            <a:spLocks noGrp="1"/>
          </p:cNvSpPr>
          <p:nvPr>
            <p:ph type="subTitle" idx="1" hasCustomPrompt="1"/>
          </p:nvPr>
        </p:nvSpPr>
        <p:spPr>
          <a:xfrm>
            <a:off x="4953000" y="421796"/>
            <a:ext cx="4961992" cy="6436203"/>
          </a:xfrm>
          <a:solidFill>
            <a:schemeClr val="bg1">
              <a:lumMod val="85000"/>
            </a:schemeClr>
          </a:solidFill>
        </p:spPr>
        <p:txBody>
          <a:bodyPr>
            <a:normAutofit/>
          </a:bodyPr>
          <a:lstStyle>
            <a:lvl1pPr marL="0" indent="0" algn="ctr">
              <a:buNone/>
              <a:defRPr sz="1800">
                <a:solidFill>
                  <a:schemeClr val="tx2">
                    <a:lumMod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FR" dirty="0"/>
              <a:t>Ecrivez votre contenu</a:t>
            </a:r>
          </a:p>
        </p:txBody>
      </p:sp>
      <p:pic>
        <p:nvPicPr>
          <p:cNvPr id="11" name="Image 10"/>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944"/>
            <a:ext cx="500737" cy="403719"/>
          </a:xfrm>
          <a:prstGeom prst="rect">
            <a:avLst/>
          </a:prstGeom>
        </p:spPr>
      </p:pic>
      <p:sp>
        <p:nvSpPr>
          <p:cNvPr id="9" name="Espace réservé du contenu 9"/>
          <p:cNvSpPr>
            <a:spLocks noGrp="1"/>
          </p:cNvSpPr>
          <p:nvPr>
            <p:ph sz="quarter" idx="10"/>
          </p:nvPr>
        </p:nvSpPr>
        <p:spPr>
          <a:xfrm>
            <a:off x="0" y="404813"/>
            <a:ext cx="4953000" cy="6453187"/>
          </a:xfrm>
        </p:spPr>
        <p:txBody>
          <a:bodyPr/>
          <a:lstStyle>
            <a:lvl1pPr marL="0" indent="0" algn="ctr">
              <a:buNone/>
              <a:defRPr sz="2000"/>
            </a:lvl1pPr>
          </a:lstStyle>
          <a:p>
            <a:endParaRPr lang="fr-FR" dirty="0"/>
          </a:p>
          <a:p>
            <a:endParaRPr lang="fr-FR" dirty="0"/>
          </a:p>
          <a:p>
            <a:endParaRPr lang="fr-FR" dirty="0"/>
          </a:p>
          <a:p>
            <a:r>
              <a:rPr lang="fr-FR" dirty="0"/>
              <a:t>Insérez une image ou un graphique </a:t>
            </a:r>
          </a:p>
          <a:p>
            <a:r>
              <a:rPr lang="fr-FR" dirty="0"/>
              <a:t>pour illustrer vos propos</a:t>
            </a:r>
          </a:p>
        </p:txBody>
      </p:sp>
    </p:spTree>
    <p:extLst>
      <p:ext uri="{BB962C8B-B14F-4D97-AF65-F5344CB8AC3E}">
        <p14:creationId xmlns:p14="http://schemas.microsoft.com/office/powerpoint/2010/main" val="305141329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Intercalaire section 2">
    <p:spTree>
      <p:nvGrpSpPr>
        <p:cNvPr id="1" name=""/>
        <p:cNvGrpSpPr/>
        <p:nvPr/>
      </p:nvGrpSpPr>
      <p:grpSpPr>
        <a:xfrm>
          <a:off x="0" y="0"/>
          <a:ext cx="0" cy="0"/>
          <a:chOff x="0" y="0"/>
          <a:chExt cx="0" cy="0"/>
        </a:xfrm>
      </p:grpSpPr>
      <p:sp>
        <p:nvSpPr>
          <p:cNvPr id="2" name="Titre 1"/>
          <p:cNvSpPr>
            <a:spLocks noGrp="1"/>
          </p:cNvSpPr>
          <p:nvPr>
            <p:ph type="title" hasCustomPrompt="1"/>
          </p:nvPr>
        </p:nvSpPr>
        <p:spPr>
          <a:xfrm>
            <a:off x="0" y="5715000"/>
            <a:ext cx="9906000" cy="1143000"/>
          </a:xfrm>
          <a:solidFill>
            <a:srgbClr val="7CCECF"/>
          </a:solidFill>
        </p:spPr>
        <p:txBody>
          <a:bodyPr>
            <a:normAutofit/>
          </a:bodyPr>
          <a:lstStyle>
            <a:lvl1pPr>
              <a:defRPr sz="3200" cap="small" baseline="0">
                <a:solidFill>
                  <a:schemeClr val="tx2">
                    <a:lumMod val="75000"/>
                  </a:schemeClr>
                </a:solidFill>
              </a:defRPr>
            </a:lvl1pPr>
          </a:lstStyle>
          <a:p>
            <a:r>
              <a:rPr lang="fr-FR" dirty="0"/>
              <a:t>MODIFIEZ LE TITRE DE LA SECTION</a:t>
            </a:r>
          </a:p>
        </p:txBody>
      </p:sp>
      <p:sp>
        <p:nvSpPr>
          <p:cNvPr id="4" name="Espace réservé pour une image  3"/>
          <p:cNvSpPr>
            <a:spLocks noGrp="1"/>
          </p:cNvSpPr>
          <p:nvPr>
            <p:ph type="pic" sz="quarter" idx="10"/>
          </p:nvPr>
        </p:nvSpPr>
        <p:spPr>
          <a:xfrm>
            <a:off x="0" y="0"/>
            <a:ext cx="9906000" cy="5732463"/>
          </a:xfrm>
        </p:spPr>
        <p:txBody>
          <a:bodyPr>
            <a:normAutofit/>
          </a:bodyPr>
          <a:lstStyle>
            <a:lvl1pPr marL="0" indent="0" algn="ctr">
              <a:buNone/>
              <a:defRPr sz="2500"/>
            </a:lvl1pPr>
          </a:lstStyle>
          <a:p>
            <a:endParaRPr lang="fr-FR" dirty="0"/>
          </a:p>
          <a:p>
            <a:endParaRPr lang="fr-FR" dirty="0"/>
          </a:p>
          <a:p>
            <a:endParaRPr lang="fr-FR" dirty="0"/>
          </a:p>
          <a:p>
            <a:endParaRPr lang="fr-FR" dirty="0"/>
          </a:p>
          <a:p>
            <a:r>
              <a:rPr lang="fr-FR" dirty="0"/>
              <a:t>Insérez une image pour illustrer la section</a:t>
            </a:r>
          </a:p>
        </p:txBody>
      </p:sp>
    </p:spTree>
    <p:extLst>
      <p:ext uri="{BB962C8B-B14F-4D97-AF65-F5344CB8AC3E}">
        <p14:creationId xmlns:p14="http://schemas.microsoft.com/office/powerpoint/2010/main" val="230188522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Intercalaire(2) section2">
    <p:spTree>
      <p:nvGrpSpPr>
        <p:cNvPr id="1" name=""/>
        <p:cNvGrpSpPr/>
        <p:nvPr/>
      </p:nvGrpSpPr>
      <p:grpSpPr>
        <a:xfrm>
          <a:off x="0" y="0"/>
          <a:ext cx="0" cy="0"/>
          <a:chOff x="0" y="0"/>
          <a:chExt cx="0" cy="0"/>
        </a:xfrm>
      </p:grpSpPr>
      <p:sp>
        <p:nvSpPr>
          <p:cNvPr id="4" name="Espace réservé pour une image  3"/>
          <p:cNvSpPr>
            <a:spLocks noGrp="1"/>
          </p:cNvSpPr>
          <p:nvPr>
            <p:ph type="pic" sz="quarter" idx="10"/>
          </p:nvPr>
        </p:nvSpPr>
        <p:spPr>
          <a:xfrm>
            <a:off x="0" y="0"/>
            <a:ext cx="9906000" cy="6858000"/>
          </a:xfrm>
        </p:spPr>
        <p:txBody>
          <a:bodyPr>
            <a:normAutofit/>
          </a:bodyPr>
          <a:lstStyle>
            <a:lvl1pPr marL="0" indent="0" algn="ctr">
              <a:buNone/>
              <a:defRPr sz="2500"/>
            </a:lvl1pPr>
          </a:lstStyle>
          <a:p>
            <a:endParaRPr lang="fr-FR" dirty="0"/>
          </a:p>
          <a:p>
            <a:endParaRPr lang="fr-FR" dirty="0"/>
          </a:p>
          <a:p>
            <a:endParaRPr lang="fr-FR" dirty="0"/>
          </a:p>
          <a:p>
            <a:endParaRPr lang="fr-FR" dirty="0"/>
          </a:p>
          <a:p>
            <a:endParaRPr lang="fr-FR" dirty="0"/>
          </a:p>
          <a:p>
            <a:endParaRPr lang="fr-FR" dirty="0"/>
          </a:p>
          <a:p>
            <a:endParaRPr lang="fr-FR" dirty="0"/>
          </a:p>
          <a:p>
            <a:endParaRPr lang="fr-FR" dirty="0"/>
          </a:p>
          <a:p>
            <a:endParaRPr lang="fr-FR" dirty="0"/>
          </a:p>
          <a:p>
            <a:r>
              <a:rPr lang="fr-FR" dirty="0"/>
              <a:t>Insérez une image pour illustrer la section</a:t>
            </a:r>
          </a:p>
        </p:txBody>
      </p:sp>
      <p:grpSp>
        <p:nvGrpSpPr>
          <p:cNvPr id="5" name="Groupe 4"/>
          <p:cNvGrpSpPr/>
          <p:nvPr userDrawn="1"/>
        </p:nvGrpSpPr>
        <p:grpSpPr>
          <a:xfrm>
            <a:off x="462317" y="457946"/>
            <a:ext cx="5210763" cy="1468534"/>
            <a:chOff x="1907704" y="2065415"/>
            <a:chExt cx="2808312" cy="1170591"/>
          </a:xfrm>
          <a:solidFill>
            <a:srgbClr val="7CCECF"/>
          </a:solidFill>
        </p:grpSpPr>
        <p:sp>
          <p:nvSpPr>
            <p:cNvPr id="6" name="Rectangle 5"/>
            <p:cNvSpPr/>
            <p:nvPr/>
          </p:nvSpPr>
          <p:spPr>
            <a:xfrm>
              <a:off x="1907704" y="2322931"/>
              <a:ext cx="2808312" cy="53000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fr-F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fr-FR"/>
            </a:p>
          </p:txBody>
        </p:sp>
        <p:sp>
          <p:nvSpPr>
            <p:cNvPr id="7" name="Triangle rectangle 6"/>
            <p:cNvSpPr/>
            <p:nvPr/>
          </p:nvSpPr>
          <p:spPr>
            <a:xfrm rot="10800000">
              <a:off x="4477219" y="2852936"/>
              <a:ext cx="238793" cy="383070"/>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fr-F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fr-FR"/>
            </a:p>
          </p:txBody>
        </p:sp>
        <p:sp>
          <p:nvSpPr>
            <p:cNvPr id="8" name="Organigramme : Entrée manuelle 7"/>
            <p:cNvSpPr/>
            <p:nvPr/>
          </p:nvSpPr>
          <p:spPr>
            <a:xfrm flipH="1">
              <a:off x="1907704" y="2065415"/>
              <a:ext cx="2808312" cy="649280"/>
            </a:xfrm>
            <a:prstGeom prst="flowChartManualInpu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fr-F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fr-FR"/>
            </a:p>
          </p:txBody>
        </p:sp>
      </p:grpSp>
      <p:sp>
        <p:nvSpPr>
          <p:cNvPr id="2" name="Titre 1"/>
          <p:cNvSpPr>
            <a:spLocks noGrp="1"/>
          </p:cNvSpPr>
          <p:nvPr>
            <p:ph type="title" hasCustomPrompt="1"/>
          </p:nvPr>
        </p:nvSpPr>
        <p:spPr>
          <a:xfrm>
            <a:off x="920552" y="600659"/>
            <a:ext cx="4104456" cy="688901"/>
          </a:xfrm>
          <a:noFill/>
        </p:spPr>
        <p:txBody>
          <a:bodyPr>
            <a:normAutofit/>
          </a:bodyPr>
          <a:lstStyle>
            <a:lvl1pPr>
              <a:lnSpc>
                <a:spcPct val="150000"/>
              </a:lnSpc>
              <a:defRPr sz="3200" cap="small" baseline="0">
                <a:solidFill>
                  <a:schemeClr val="bg1"/>
                </a:solidFill>
              </a:defRPr>
            </a:lvl1pPr>
          </a:lstStyle>
          <a:p>
            <a:r>
              <a:rPr lang="fr-FR" dirty="0"/>
              <a:t>MODIFIEZ LE TITRE</a:t>
            </a:r>
          </a:p>
        </p:txBody>
      </p:sp>
      <p:sp>
        <p:nvSpPr>
          <p:cNvPr id="9" name="Titre 1"/>
          <p:cNvSpPr txBox="1">
            <a:spLocks/>
          </p:cNvSpPr>
          <p:nvPr userDrawn="1"/>
        </p:nvSpPr>
        <p:spPr>
          <a:xfrm>
            <a:off x="900063" y="1451263"/>
            <a:ext cx="4104456" cy="688901"/>
          </a:xfrm>
          <a:prstGeom prst="rect">
            <a:avLst/>
          </a:prstGeom>
          <a:noFill/>
        </p:spPr>
        <p:txBody>
          <a:bodyPr vert="horz" lIns="91440" tIns="45720" rIns="91440" bIns="45720" rtlCol="0" anchor="ctr">
            <a:normAutofit fontScale="92500" lnSpcReduction="20000"/>
          </a:bodyPr>
          <a:lstStyle>
            <a:lvl1pPr algn="ctr" defTabSz="914400" rtl="0" eaLnBrk="1" latinLnBrk="0" hangingPunct="1">
              <a:lnSpc>
                <a:spcPct val="150000"/>
              </a:lnSpc>
              <a:spcBef>
                <a:spcPct val="0"/>
              </a:spcBef>
              <a:buNone/>
              <a:defRPr sz="3200" kern="1200" cap="small" baseline="0">
                <a:solidFill>
                  <a:schemeClr val="bg1"/>
                </a:solidFill>
                <a:latin typeface="+mj-lt"/>
                <a:ea typeface="+mj-ea"/>
                <a:cs typeface="+mj-cs"/>
              </a:defRPr>
            </a:lvl1pPr>
          </a:lstStyle>
          <a:p>
            <a:r>
              <a:rPr lang="fr-FR" dirty="0">
                <a:solidFill>
                  <a:schemeClr val="tx2"/>
                </a:solidFill>
              </a:rPr>
              <a:t>DE</a:t>
            </a:r>
            <a:r>
              <a:rPr lang="fr-FR" baseline="0" dirty="0">
                <a:solidFill>
                  <a:schemeClr val="tx2"/>
                </a:solidFill>
              </a:rPr>
              <a:t> LA SECTION</a:t>
            </a:r>
            <a:endParaRPr lang="fr-FR" dirty="0">
              <a:solidFill>
                <a:schemeClr val="tx2"/>
              </a:solidFill>
            </a:endParaRPr>
          </a:p>
        </p:txBody>
      </p:sp>
    </p:spTree>
    <p:extLst>
      <p:ext uri="{BB962C8B-B14F-4D97-AF65-F5344CB8AC3E}">
        <p14:creationId xmlns:p14="http://schemas.microsoft.com/office/powerpoint/2010/main" val="66869985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Section 2 - Exemple 1">
    <p:spTree>
      <p:nvGrpSpPr>
        <p:cNvPr id="1" name=""/>
        <p:cNvGrpSpPr/>
        <p:nvPr/>
      </p:nvGrpSpPr>
      <p:grpSpPr>
        <a:xfrm>
          <a:off x="0" y="0"/>
          <a:ext cx="0" cy="0"/>
          <a:chOff x="0" y="0"/>
          <a:chExt cx="0" cy="0"/>
        </a:xfrm>
      </p:grpSpPr>
      <p:sp>
        <p:nvSpPr>
          <p:cNvPr id="2" name="Titre 1"/>
          <p:cNvSpPr>
            <a:spLocks noGrp="1"/>
          </p:cNvSpPr>
          <p:nvPr>
            <p:ph type="ctrTitle" hasCustomPrompt="1"/>
          </p:nvPr>
        </p:nvSpPr>
        <p:spPr>
          <a:xfrm>
            <a:off x="501910" y="1"/>
            <a:ext cx="9404089" cy="404664"/>
          </a:xfrm>
          <a:solidFill>
            <a:srgbClr val="7CCECF"/>
          </a:solidFill>
        </p:spPr>
        <p:txBody>
          <a:bodyPr>
            <a:normAutofit/>
          </a:bodyPr>
          <a:lstStyle>
            <a:lvl1pPr marL="0" indent="0" algn="r">
              <a:defRPr sz="2000" b="1" cap="small" spc="0" baseline="0">
                <a:solidFill>
                  <a:schemeClr val="bg1"/>
                </a:solidFill>
              </a:defRPr>
            </a:lvl1pPr>
          </a:lstStyle>
          <a:p>
            <a:r>
              <a:rPr lang="fr-FR" dirty="0"/>
              <a:t>Modifiez le titre du chapitre</a:t>
            </a:r>
          </a:p>
        </p:txBody>
      </p:sp>
      <p:sp>
        <p:nvSpPr>
          <p:cNvPr id="3" name="Sous-titre 2"/>
          <p:cNvSpPr>
            <a:spLocks noGrp="1"/>
          </p:cNvSpPr>
          <p:nvPr>
            <p:ph type="subTitle" idx="1" hasCustomPrompt="1"/>
          </p:nvPr>
        </p:nvSpPr>
        <p:spPr>
          <a:xfrm>
            <a:off x="416496" y="1124744"/>
            <a:ext cx="9073008" cy="5256584"/>
          </a:xfrm>
        </p:spPr>
        <p:txBody>
          <a:bodyPr>
            <a:normAutofit/>
          </a:bodyPr>
          <a:lstStyle>
            <a:lvl1pPr marL="0" indent="0" algn="ctr">
              <a:buNone/>
              <a:defRPr sz="1800">
                <a:solidFill>
                  <a:schemeClr val="tx2">
                    <a:lumMod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FR" dirty="0"/>
              <a:t>Ecrivez votre contenu</a:t>
            </a:r>
          </a:p>
        </p:txBody>
      </p:sp>
      <p:sp>
        <p:nvSpPr>
          <p:cNvPr id="8" name="Espace réservé du texte 3"/>
          <p:cNvSpPr>
            <a:spLocks noGrp="1"/>
          </p:cNvSpPr>
          <p:nvPr>
            <p:ph type="body" sz="half" idx="2" hasCustomPrompt="1"/>
          </p:nvPr>
        </p:nvSpPr>
        <p:spPr>
          <a:xfrm>
            <a:off x="0" y="446949"/>
            <a:ext cx="9906000" cy="389763"/>
          </a:xfrm>
        </p:spPr>
        <p:txBody>
          <a:bodyPr>
            <a:normAutofit/>
          </a:bodyPr>
          <a:lstStyle>
            <a:lvl1pPr marL="0" indent="0" algn="ctr">
              <a:buNone/>
              <a:defRPr sz="1800" b="1" cap="none" spc="0" baseline="0">
                <a:solidFill>
                  <a:schemeClr val="tx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dirty="0"/>
              <a:t>Modifiez le sous-titre</a:t>
            </a:r>
          </a:p>
        </p:txBody>
      </p:sp>
      <p:pic>
        <p:nvPicPr>
          <p:cNvPr id="6" name="Image 5"/>
          <p:cNvPicPr>
            <a:picLocks noChangeAspect="1"/>
          </p:cNvPicPr>
          <p:nvPr userDrawn="1"/>
        </p:nvPicPr>
        <p:blipFill>
          <a:blip r:embed="rId2" cstate="print">
            <a:extLst>
              <a:ext uri="{BEBA8EAE-BF5A-486C-A8C5-ECC9F3942E4B}">
                <a14:imgProps xmlns:a14="http://schemas.microsoft.com/office/drawing/2010/main">
                  <a14:imgLayer r:embed="rId3">
                    <a14:imgEffect>
                      <a14:backgroundRemoval t="10000" b="90000" l="10000" r="90000">
                        <a14:foregroundMark x1="28125" y1="68605" x2="76719" y2="41085"/>
                        <a14:foregroundMark x1="18281" y1="60271" x2="27969" y2="76163"/>
                        <a14:backgroundMark x1="15937" y1="64729" x2="15937" y2="64729"/>
                        <a14:backgroundMark x1="80938" y1="27907" x2="80938" y2="27907"/>
                      </a14:backgroundRemoval>
                    </a14:imgEffect>
                  </a14:imgLayer>
                </a14:imgProps>
              </a:ext>
              <a:ext uri="{28A0092B-C50C-407E-A947-70E740481C1C}">
                <a14:useLocalDpi xmlns:a14="http://schemas.microsoft.com/office/drawing/2010/main" val="0"/>
              </a:ext>
            </a:extLst>
          </a:blip>
          <a:stretch>
            <a:fillRect/>
          </a:stretch>
        </p:blipFill>
        <p:spPr>
          <a:xfrm>
            <a:off x="16033" y="0"/>
            <a:ext cx="547682" cy="441569"/>
          </a:xfrm>
          <a:prstGeom prst="rect">
            <a:avLst/>
          </a:prstGeom>
        </p:spPr>
      </p:pic>
      <p:pic>
        <p:nvPicPr>
          <p:cNvPr id="10" name="Image 9"/>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0" y="-1"/>
            <a:ext cx="501910" cy="404665"/>
          </a:xfrm>
          <a:prstGeom prst="rect">
            <a:avLst/>
          </a:prstGeom>
        </p:spPr>
      </p:pic>
    </p:spTree>
    <p:extLst>
      <p:ext uri="{BB962C8B-B14F-4D97-AF65-F5344CB8AC3E}">
        <p14:creationId xmlns:p14="http://schemas.microsoft.com/office/powerpoint/2010/main" val="267237399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u titre 1"/>
          <p:cNvSpPr>
            <a:spLocks noGrp="1"/>
          </p:cNvSpPr>
          <p:nvPr>
            <p:ph type="title"/>
          </p:nvPr>
        </p:nvSpPr>
        <p:spPr>
          <a:xfrm>
            <a:off x="495300" y="274638"/>
            <a:ext cx="8915400" cy="1143000"/>
          </a:xfrm>
          <a:prstGeom prst="rect">
            <a:avLst/>
          </a:prstGeom>
        </p:spPr>
        <p:txBody>
          <a:bodyPr vert="horz" lIns="91440" tIns="45720" rIns="91440" bIns="45720" rtlCol="0" anchor="ctr">
            <a:normAutofit/>
          </a:bodyPr>
          <a:lstStyle/>
          <a:p>
            <a:r>
              <a:rPr lang="fr-FR" dirty="0"/>
              <a:t>Modifiez le style du titre</a:t>
            </a:r>
          </a:p>
        </p:txBody>
      </p:sp>
      <p:sp>
        <p:nvSpPr>
          <p:cNvPr id="3" name="Espace réservé du texte 2"/>
          <p:cNvSpPr>
            <a:spLocks noGrp="1"/>
          </p:cNvSpPr>
          <p:nvPr>
            <p:ph type="body" idx="1"/>
          </p:nvPr>
        </p:nvSpPr>
        <p:spPr>
          <a:xfrm>
            <a:off x="495300" y="1600201"/>
            <a:ext cx="8915400" cy="4525963"/>
          </a:xfrm>
          <a:prstGeom prst="rect">
            <a:avLst/>
          </a:prstGeom>
        </p:spPr>
        <p:txBody>
          <a:bodyPr vert="horz" lIns="91440" tIns="45720" rIns="91440" bIns="45720" rtlCol="0">
            <a:normAutofit/>
          </a:bodyPr>
          <a:lstStyle/>
          <a:p>
            <a:pPr lvl="0"/>
            <a:r>
              <a:rPr lang="fr-FR" dirty="0"/>
              <a:t>Modifiez les styles du texte du masque</a:t>
            </a:r>
          </a:p>
          <a:p>
            <a:pPr lvl="1"/>
            <a:r>
              <a:rPr lang="fr-FR" dirty="0"/>
              <a:t>Deuxième niveau</a:t>
            </a:r>
          </a:p>
          <a:p>
            <a:pPr lvl="2"/>
            <a:r>
              <a:rPr lang="fr-FR" dirty="0"/>
              <a:t>Troisième niveau</a:t>
            </a:r>
          </a:p>
          <a:p>
            <a:pPr lvl="3"/>
            <a:r>
              <a:rPr lang="fr-FR" dirty="0"/>
              <a:t>Quatrième niveau</a:t>
            </a:r>
          </a:p>
          <a:p>
            <a:pPr lvl="4"/>
            <a:r>
              <a:rPr lang="fr-FR" dirty="0"/>
              <a:t>Cinquième niveau</a:t>
            </a:r>
          </a:p>
        </p:txBody>
      </p:sp>
    </p:spTree>
    <p:extLst>
      <p:ext uri="{BB962C8B-B14F-4D97-AF65-F5344CB8AC3E}">
        <p14:creationId xmlns:p14="http://schemas.microsoft.com/office/powerpoint/2010/main" val="395234885"/>
      </p:ext>
    </p:extLst>
  </p:cSld>
  <p:clrMap bg1="lt1" tx1="dk1" bg2="lt2" tx2="dk2" accent1="accent1" accent2="accent2" accent3="accent3" accent4="accent4" accent5="accent5" accent6="accent6" hlink="hlink" folHlink="folHlink"/>
  <p:sldLayoutIdLst>
    <p:sldLayoutId id="2147483663" r:id="rId1"/>
    <p:sldLayoutId id="2147483654" r:id="rId2"/>
    <p:sldLayoutId id="2147483669" r:id="rId3"/>
    <p:sldLayoutId id="2147483649" r:id="rId4"/>
    <p:sldLayoutId id="2147483650" r:id="rId5"/>
    <p:sldLayoutId id="2147483674" r:id="rId6"/>
    <p:sldLayoutId id="2147483666" r:id="rId7"/>
    <p:sldLayoutId id="2147483670" r:id="rId8"/>
    <p:sldLayoutId id="2147483657" r:id="rId9"/>
    <p:sldLayoutId id="2147483659" r:id="rId10"/>
    <p:sldLayoutId id="2147483675" r:id="rId11"/>
    <p:sldLayoutId id="2147483665" r:id="rId12"/>
    <p:sldLayoutId id="2147483671" r:id="rId13"/>
    <p:sldLayoutId id="2147483655" r:id="rId14"/>
    <p:sldLayoutId id="2147483660" r:id="rId15"/>
    <p:sldLayoutId id="2147483676" r:id="rId16"/>
    <p:sldLayoutId id="2147483667" r:id="rId17"/>
    <p:sldLayoutId id="2147483672" r:id="rId18"/>
    <p:sldLayoutId id="2147483658" r:id="rId19"/>
    <p:sldLayoutId id="2147483661" r:id="rId20"/>
    <p:sldLayoutId id="2147483677" r:id="rId21"/>
    <p:sldLayoutId id="2147483668" r:id="rId22"/>
    <p:sldLayoutId id="2147483673" r:id="rId23"/>
    <p:sldLayoutId id="2147483656" r:id="rId24"/>
    <p:sldLayoutId id="2147483662" r:id="rId25"/>
    <p:sldLayoutId id="2147483678" r:id="rId26"/>
    <p:sldLayoutId id="2147483679" r:id="rId27"/>
    <p:sldLayoutId id="2147483680" r:id="rId28"/>
    <p:sldLayoutId id="2147483664" r:id="rId29"/>
    <p:sldLayoutId id="2147483684" r:id="rId30"/>
    <p:sldLayoutId id="2147483685" r:id="rId31"/>
    <p:sldLayoutId id="2147483686" r:id="rId3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1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32.xml"/><Relationship Id="rId4" Type="http://schemas.openxmlformats.org/officeDocument/2006/relationships/image" Target="../media/image18.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13.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3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15.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32.xml"/></Relationships>
</file>

<file path=ppt/slides/_rels/slide16.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3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9.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3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ZoneTexte 7"/>
          <p:cNvSpPr txBox="1"/>
          <p:nvPr/>
        </p:nvSpPr>
        <p:spPr>
          <a:xfrm>
            <a:off x="6017568" y="310922"/>
            <a:ext cx="3888432" cy="400110"/>
          </a:xfrm>
          <a:prstGeom prst="rect">
            <a:avLst/>
          </a:prstGeom>
          <a:noFill/>
        </p:spPr>
        <p:txBody>
          <a:bodyPr wrap="square" rtlCol="0">
            <a:spAutoFit/>
          </a:bodyPr>
          <a:lstStyle/>
          <a:p>
            <a:pPr algn="ctr"/>
            <a:r>
              <a:rPr lang="ar-DZ" sz="2000" dirty="0">
                <a:solidFill>
                  <a:schemeClr val="tx2"/>
                </a:solidFill>
              </a:rPr>
              <a:t>10 يونيو 2024</a:t>
            </a:r>
            <a:endParaRPr lang="fr-FR" sz="2000" dirty="0">
              <a:solidFill>
                <a:schemeClr val="tx2"/>
              </a:solidFill>
            </a:endParaRPr>
          </a:p>
        </p:txBody>
      </p:sp>
      <p:sp>
        <p:nvSpPr>
          <p:cNvPr id="14" name="ZoneTexte 13"/>
          <p:cNvSpPr txBox="1"/>
          <p:nvPr/>
        </p:nvSpPr>
        <p:spPr>
          <a:xfrm>
            <a:off x="6279994" y="1400559"/>
            <a:ext cx="3456384" cy="1754326"/>
          </a:xfrm>
          <a:prstGeom prst="rect">
            <a:avLst/>
          </a:prstGeom>
          <a:noFill/>
        </p:spPr>
        <p:txBody>
          <a:bodyPr wrap="square" rtlCol="0">
            <a:spAutoFit/>
          </a:bodyPr>
          <a:lstStyle/>
          <a:p>
            <a:pPr algn="ctr"/>
            <a:r>
              <a:rPr lang="ar-DZ" sz="3600" b="1" dirty="0">
                <a:solidFill>
                  <a:schemeClr val="accent2">
                    <a:lumMod val="50000"/>
                  </a:schemeClr>
                </a:solidFill>
                <a:latin typeface="Calibri" panose="020F0502020204030204" pitchFamily="34" charset="0"/>
                <a:ea typeface="Calibri" panose="020F0502020204030204" pitchFamily="34" charset="0"/>
                <a:cs typeface="Times New Roman" panose="02020603050405020304" pitchFamily="18" charset="0"/>
              </a:rPr>
              <a:t>تدريب ”مراصد الأراضي الرطبة“: السياق</a:t>
            </a:r>
            <a:endParaRPr lang="fr-FR" sz="3600" b="1" i="1" dirty="0">
              <a:solidFill>
                <a:schemeClr val="accent2">
                  <a:lumMod val="50000"/>
                </a:schemeClr>
              </a:solidFill>
            </a:endParaRPr>
          </a:p>
        </p:txBody>
      </p:sp>
      <p:pic>
        <p:nvPicPr>
          <p:cNvPr id="5123"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23664" y="-963488"/>
            <a:ext cx="7200800" cy="783663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 name="Imag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03584" y="0"/>
            <a:ext cx="2001546" cy="83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83607084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contenu 1">
            <a:extLst>
              <a:ext uri="{FF2B5EF4-FFF2-40B4-BE49-F238E27FC236}">
                <a16:creationId xmlns:a16="http://schemas.microsoft.com/office/drawing/2014/main" id="{BA6D8675-6D5B-9EDD-38DA-B9F13B32BADF}"/>
              </a:ext>
            </a:extLst>
          </p:cNvPr>
          <p:cNvSpPr>
            <a:spLocks noGrp="1"/>
          </p:cNvSpPr>
          <p:nvPr>
            <p:ph sz="quarter" idx="12"/>
          </p:nvPr>
        </p:nvSpPr>
        <p:spPr>
          <a:xfrm>
            <a:off x="632520" y="1052736"/>
            <a:ext cx="8115300" cy="5472608"/>
          </a:xfrm>
        </p:spPr>
        <p:txBody>
          <a:bodyPr>
            <a:normAutofit/>
          </a:bodyPr>
          <a:lstStyle/>
          <a:p>
            <a:pPr marL="0" indent="0">
              <a:buNone/>
            </a:pPr>
            <a:endParaRPr lang="fr-FR" sz="2000" b="0" dirty="0"/>
          </a:p>
          <a:p>
            <a:pPr marL="0" indent="0">
              <a:buNone/>
            </a:pPr>
            <a:endParaRPr lang="fr-FR" sz="2000" b="0" dirty="0"/>
          </a:p>
          <a:p>
            <a:pPr algn="r" rtl="1">
              <a:buFontTx/>
              <a:buChar char="-"/>
            </a:pPr>
            <a:r>
              <a:rPr lang="ar-DZ" sz="2000" b="0" dirty="0">
                <a:solidFill>
                  <a:schemeClr val="bg1">
                    <a:lumMod val="65000"/>
                  </a:schemeClr>
                </a:solidFill>
              </a:rPr>
              <a:t>”مرصد الطيور“ (الرؤية دون أن تُرى</a:t>
            </a:r>
            <a:r>
              <a:rPr lang="ar-DZ" sz="2000" b="0" dirty="0" smtClean="0">
                <a:solidFill>
                  <a:schemeClr val="bg1">
                    <a:lumMod val="65000"/>
                  </a:schemeClr>
                </a:solidFill>
              </a:rPr>
              <a:t>)</a:t>
            </a:r>
            <a:endParaRPr lang="fr-FR" sz="2000" b="0" dirty="0" smtClean="0">
              <a:solidFill>
                <a:schemeClr val="bg1">
                  <a:lumMod val="65000"/>
                </a:schemeClr>
              </a:solidFill>
            </a:endParaRPr>
          </a:p>
          <a:p>
            <a:pPr algn="r" rtl="1">
              <a:buFontTx/>
              <a:buChar char="-"/>
            </a:pPr>
            <a:endParaRPr lang="fr-FR" sz="2000" b="0" dirty="0" smtClean="0">
              <a:solidFill>
                <a:schemeClr val="bg1">
                  <a:lumMod val="65000"/>
                </a:schemeClr>
              </a:solidFill>
            </a:endParaRPr>
          </a:p>
          <a:p>
            <a:pPr algn="r" rtl="1">
              <a:buFontTx/>
              <a:buChar char="-"/>
            </a:pPr>
            <a:r>
              <a:rPr lang="ar-DZ" sz="2000" b="0" dirty="0" smtClean="0">
                <a:solidFill>
                  <a:schemeClr val="tx2"/>
                </a:solidFill>
              </a:rPr>
              <a:t>”</a:t>
            </a:r>
            <a:r>
              <a:rPr lang="ar-DZ" sz="2000" b="0" dirty="0">
                <a:solidFill>
                  <a:schemeClr val="tx2"/>
                </a:solidFill>
              </a:rPr>
              <a:t>مرصد الطيور“ = مكان مادي للمراقبة/الدراسة المكثفة للهجرة، وبيئة الأنواع، وما إلى ذلك.</a:t>
            </a:r>
            <a:endParaRPr lang="fr-FR" sz="2000" dirty="0">
              <a:solidFill>
                <a:schemeClr val="tx2"/>
              </a:solidFill>
            </a:endParaRPr>
          </a:p>
        </p:txBody>
      </p:sp>
      <p:sp>
        <p:nvSpPr>
          <p:cNvPr id="3" name="Titre 2">
            <a:extLst>
              <a:ext uri="{FF2B5EF4-FFF2-40B4-BE49-F238E27FC236}">
                <a16:creationId xmlns:a16="http://schemas.microsoft.com/office/drawing/2014/main" id="{E740A5E4-C536-8B56-6DA4-F0E33E8CD015}"/>
              </a:ext>
            </a:extLst>
          </p:cNvPr>
          <p:cNvSpPr>
            <a:spLocks noGrp="1"/>
          </p:cNvSpPr>
          <p:nvPr>
            <p:ph type="title"/>
          </p:nvPr>
        </p:nvSpPr>
        <p:spPr/>
        <p:txBody>
          <a:bodyPr>
            <a:normAutofit/>
          </a:bodyPr>
          <a:lstStyle/>
          <a:p>
            <a:r>
              <a:rPr lang="ar-DZ" sz="2400" dirty="0"/>
              <a:t>استخدامات أخرى لمصطلح المرصد</a:t>
            </a:r>
            <a:endParaRPr lang="fr-FR" sz="2400" dirty="0"/>
          </a:p>
        </p:txBody>
      </p:sp>
    </p:spTree>
    <p:extLst>
      <p:ext uri="{BB962C8B-B14F-4D97-AF65-F5344CB8AC3E}">
        <p14:creationId xmlns:p14="http://schemas.microsoft.com/office/powerpoint/2010/main" val="355894876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contenu 1">
            <a:extLst>
              <a:ext uri="{FF2B5EF4-FFF2-40B4-BE49-F238E27FC236}">
                <a16:creationId xmlns:a16="http://schemas.microsoft.com/office/drawing/2014/main" id="{D93E5E94-CB7B-7308-5180-AFAF7CCFC94C}"/>
              </a:ext>
            </a:extLst>
          </p:cNvPr>
          <p:cNvSpPr>
            <a:spLocks noGrp="1"/>
          </p:cNvSpPr>
          <p:nvPr>
            <p:ph sz="quarter" idx="12"/>
          </p:nvPr>
        </p:nvSpPr>
        <p:spPr/>
        <p:txBody>
          <a:bodyPr/>
          <a:lstStyle/>
          <a:p>
            <a:endParaRPr lang="fr-FR"/>
          </a:p>
        </p:txBody>
      </p:sp>
      <p:sp>
        <p:nvSpPr>
          <p:cNvPr id="3" name="Titre 2">
            <a:extLst>
              <a:ext uri="{FF2B5EF4-FFF2-40B4-BE49-F238E27FC236}">
                <a16:creationId xmlns:a16="http://schemas.microsoft.com/office/drawing/2014/main" id="{080F7498-AD54-DE53-EBC3-DEFA0B6676F7}"/>
              </a:ext>
            </a:extLst>
          </p:cNvPr>
          <p:cNvSpPr>
            <a:spLocks noGrp="1"/>
          </p:cNvSpPr>
          <p:nvPr>
            <p:ph type="title"/>
          </p:nvPr>
        </p:nvSpPr>
        <p:spPr/>
        <p:txBody>
          <a:bodyPr/>
          <a:lstStyle/>
          <a:p>
            <a:endParaRPr lang="fr-FR"/>
          </a:p>
        </p:txBody>
      </p:sp>
      <p:sp>
        <p:nvSpPr>
          <p:cNvPr id="4" name="Espace réservé du texte 3">
            <a:extLst>
              <a:ext uri="{FF2B5EF4-FFF2-40B4-BE49-F238E27FC236}">
                <a16:creationId xmlns:a16="http://schemas.microsoft.com/office/drawing/2014/main" id="{F2643671-8E67-F7B5-01FB-AE584EA68EEE}"/>
              </a:ext>
            </a:extLst>
          </p:cNvPr>
          <p:cNvSpPr>
            <a:spLocks noGrp="1"/>
          </p:cNvSpPr>
          <p:nvPr>
            <p:ph type="body" sz="quarter" idx="10"/>
          </p:nvPr>
        </p:nvSpPr>
        <p:spPr/>
        <p:txBody>
          <a:bodyPr/>
          <a:lstStyle/>
          <a:p>
            <a:endParaRPr lang="fr-FR" dirty="0"/>
          </a:p>
        </p:txBody>
      </p:sp>
      <p:pic>
        <p:nvPicPr>
          <p:cNvPr id="6" name="Image 5">
            <a:extLst>
              <a:ext uri="{FF2B5EF4-FFF2-40B4-BE49-F238E27FC236}">
                <a16:creationId xmlns:a16="http://schemas.microsoft.com/office/drawing/2014/main" id="{AAE342E4-25DB-9A20-4899-85FCFD31A294}"/>
              </a:ext>
            </a:extLst>
          </p:cNvPr>
          <p:cNvPicPr>
            <a:picLocks noChangeAspect="1"/>
          </p:cNvPicPr>
          <p:nvPr/>
        </p:nvPicPr>
        <p:blipFill>
          <a:blip r:embed="rId2"/>
          <a:stretch>
            <a:fillRect/>
          </a:stretch>
        </p:blipFill>
        <p:spPr>
          <a:xfrm>
            <a:off x="839299" y="-161688"/>
            <a:ext cx="8016932" cy="3063216"/>
          </a:xfrm>
          <a:prstGeom prst="rect">
            <a:avLst/>
          </a:prstGeom>
        </p:spPr>
      </p:pic>
      <p:pic>
        <p:nvPicPr>
          <p:cNvPr id="10" name="Image 9">
            <a:extLst>
              <a:ext uri="{FF2B5EF4-FFF2-40B4-BE49-F238E27FC236}">
                <a16:creationId xmlns:a16="http://schemas.microsoft.com/office/drawing/2014/main" id="{A4B49382-3073-30B0-D451-D53CAC031C48}"/>
              </a:ext>
            </a:extLst>
          </p:cNvPr>
          <p:cNvPicPr>
            <a:picLocks noChangeAspect="1"/>
          </p:cNvPicPr>
          <p:nvPr/>
        </p:nvPicPr>
        <p:blipFill>
          <a:blip r:embed="rId3"/>
          <a:stretch>
            <a:fillRect/>
          </a:stretch>
        </p:blipFill>
        <p:spPr>
          <a:xfrm>
            <a:off x="495152" y="2886075"/>
            <a:ext cx="4329724" cy="3886200"/>
          </a:xfrm>
          <a:prstGeom prst="rect">
            <a:avLst/>
          </a:prstGeom>
        </p:spPr>
      </p:pic>
      <p:pic>
        <p:nvPicPr>
          <p:cNvPr id="12" name="Image 11">
            <a:extLst>
              <a:ext uri="{FF2B5EF4-FFF2-40B4-BE49-F238E27FC236}">
                <a16:creationId xmlns:a16="http://schemas.microsoft.com/office/drawing/2014/main" id="{182120B6-7A5D-0025-96C1-E03E5FEC405C}"/>
              </a:ext>
            </a:extLst>
          </p:cNvPr>
          <p:cNvPicPr>
            <a:picLocks noChangeAspect="1"/>
          </p:cNvPicPr>
          <p:nvPr/>
        </p:nvPicPr>
        <p:blipFill>
          <a:blip r:embed="rId4"/>
          <a:stretch>
            <a:fillRect/>
          </a:stretch>
        </p:blipFill>
        <p:spPr>
          <a:xfrm>
            <a:off x="5392797" y="2901529"/>
            <a:ext cx="4024699" cy="3855293"/>
          </a:xfrm>
          <a:prstGeom prst="rect">
            <a:avLst/>
          </a:prstGeom>
        </p:spPr>
      </p:pic>
      <p:sp>
        <p:nvSpPr>
          <p:cNvPr id="5" name="Rectangle 4"/>
          <p:cNvSpPr/>
          <p:nvPr/>
        </p:nvSpPr>
        <p:spPr>
          <a:xfrm>
            <a:off x="5754718" y="1671415"/>
            <a:ext cx="2701381" cy="523220"/>
          </a:xfrm>
          <a:prstGeom prst="rect">
            <a:avLst/>
          </a:prstGeom>
        </p:spPr>
        <p:txBody>
          <a:bodyPr wrap="none">
            <a:spAutoFit/>
          </a:bodyPr>
          <a:lstStyle/>
          <a:p>
            <a:r>
              <a:rPr lang="fr-FR" sz="2800" b="1" dirty="0" err="1">
                <a:solidFill>
                  <a:schemeClr val="bg1"/>
                </a:solidFill>
              </a:rPr>
              <a:t>مرصد</a:t>
            </a:r>
            <a:r>
              <a:rPr lang="fr-FR" sz="2800" b="1" dirty="0">
                <a:solidFill>
                  <a:schemeClr val="bg1"/>
                </a:solidFill>
              </a:rPr>
              <a:t> </a:t>
            </a:r>
            <a:r>
              <a:rPr lang="fr-FR" sz="2800" b="1" dirty="0" err="1">
                <a:solidFill>
                  <a:schemeClr val="bg1"/>
                </a:solidFill>
              </a:rPr>
              <a:t>فير</a:t>
            </a:r>
            <a:r>
              <a:rPr lang="fr-FR" sz="2800" b="1" dirty="0">
                <a:solidFill>
                  <a:schemeClr val="bg1"/>
                </a:solidFill>
              </a:rPr>
              <a:t> </a:t>
            </a:r>
            <a:r>
              <a:rPr lang="fr-FR" sz="2800" b="1" dirty="0" err="1">
                <a:solidFill>
                  <a:schemeClr val="bg1"/>
                </a:solidFill>
              </a:rPr>
              <a:t>آيل</a:t>
            </a:r>
            <a:r>
              <a:rPr lang="fr-FR" sz="2800" b="1" dirty="0">
                <a:solidFill>
                  <a:schemeClr val="bg1"/>
                </a:solidFill>
              </a:rPr>
              <a:t> </a:t>
            </a:r>
            <a:r>
              <a:rPr lang="fr-FR" sz="2800" b="1" dirty="0" err="1">
                <a:solidFill>
                  <a:schemeClr val="bg1"/>
                </a:solidFill>
              </a:rPr>
              <a:t>للطيور</a:t>
            </a:r>
            <a:endParaRPr lang="fr-FR" sz="2800" b="1" dirty="0">
              <a:solidFill>
                <a:schemeClr val="bg1"/>
              </a:solidFill>
            </a:endParaRPr>
          </a:p>
        </p:txBody>
      </p:sp>
      <p:sp>
        <p:nvSpPr>
          <p:cNvPr id="7" name="Rectangle 6"/>
          <p:cNvSpPr/>
          <p:nvPr/>
        </p:nvSpPr>
        <p:spPr>
          <a:xfrm>
            <a:off x="4896544" y="2901528"/>
            <a:ext cx="4953000" cy="3970318"/>
          </a:xfrm>
          <a:prstGeom prst="rect">
            <a:avLst/>
          </a:prstGeom>
          <a:solidFill>
            <a:schemeClr val="bg1"/>
          </a:solidFill>
        </p:spPr>
        <p:txBody>
          <a:bodyPr>
            <a:spAutoFit/>
          </a:bodyPr>
          <a:lstStyle/>
          <a:p>
            <a:pPr algn="r" rtl="1"/>
            <a:r>
              <a:rPr lang="ar-DZ" b="1" dirty="0">
                <a:solidFill>
                  <a:schemeClr val="tx2"/>
                </a:solidFill>
              </a:rPr>
              <a:t>أحدث المشاهدات</a:t>
            </a:r>
            <a:endParaRPr lang="ar-DZ" dirty="0">
              <a:solidFill>
                <a:schemeClr val="tx2"/>
              </a:solidFill>
            </a:endParaRPr>
          </a:p>
          <a:p>
            <a:pPr algn="r" rtl="1"/>
            <a:r>
              <a:rPr lang="ar-DZ" b="1" dirty="0"/>
              <a:t>29 مايو 2024</a:t>
            </a:r>
            <a:endParaRPr lang="ar-DZ" dirty="0"/>
          </a:p>
          <a:p>
            <a:pPr algn="r" rtl="1"/>
            <a:r>
              <a:rPr lang="ar-DZ" b="1" dirty="0"/>
              <a:t>الطقس:</a:t>
            </a:r>
            <a:r>
              <a:rPr lang="ar-DZ" dirty="0"/>
              <a:t> شمس حارقة طوال اليوم. رياح من الشرق إلى الشمال الشرقي بسرعة </a:t>
            </a:r>
            <a:r>
              <a:rPr lang="fr-FR" dirty="0"/>
              <a:t>F2-4</a:t>
            </a:r>
          </a:p>
          <a:p>
            <a:pPr algn="r" rtl="1"/>
            <a:r>
              <a:rPr lang="ar-DZ" dirty="0"/>
              <a:t>أخيرًا، يبدو أن هذه الأيام المستقرة دفعت العديد من الطيور النادرة المألوفة لدينا إلى التحرك، على أمل أن تعيد توجيه مسارها نحو الشرق لتصل إلى الدول الإسكندنافية، حيث لا يزال هناك متسع من الربيع لتربية صغارها، الذين قد نلتقي بهم بعد ثلاثة أشهر أو أكثر كطيور يافعة تنجرف مع رياح الخريف الشرقية.</a:t>
            </a:r>
          </a:p>
          <a:p>
            <a:pPr algn="r" rtl="1"/>
            <a:r>
              <a:rPr lang="ar-DZ" dirty="0"/>
              <a:t>انخفضت أعداد </a:t>
            </a:r>
            <a:r>
              <a:rPr lang="ar-DZ" b="1" dirty="0"/>
              <a:t>الصرد الأحمر الظهر، ودخلة المستنقعات، والدخلة </a:t>
            </a:r>
            <a:r>
              <a:rPr lang="ar-DZ" b="1" dirty="0" err="1"/>
              <a:t>الإيكتيرينية</a:t>
            </a:r>
            <a:r>
              <a:rPr lang="ar-DZ" dirty="0"/>
              <a:t> إلى أرقام فردية، كما كانت أعداد الطيور المهاجرة الشائعة التي تم رصدها قليلة أيضًا بسبب الطقس الدافئ والمشمس أثناء التعداد. ولا تزال أنثى </a:t>
            </a:r>
            <a:r>
              <a:rPr lang="ar-DZ" b="1" dirty="0" err="1"/>
              <a:t>الدرسة</a:t>
            </a:r>
            <a:r>
              <a:rPr lang="ar-DZ" b="1" dirty="0"/>
              <a:t> الريفية</a:t>
            </a:r>
            <a:r>
              <a:rPr lang="ar-DZ" dirty="0"/>
              <a:t> التي شوهدت في الأيام الماضية موجودة.</a:t>
            </a:r>
          </a:p>
        </p:txBody>
      </p:sp>
    </p:spTree>
    <p:extLst>
      <p:ext uri="{BB962C8B-B14F-4D97-AF65-F5344CB8AC3E}">
        <p14:creationId xmlns:p14="http://schemas.microsoft.com/office/powerpoint/2010/main" val="2511859804"/>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contenu 1">
            <a:extLst>
              <a:ext uri="{FF2B5EF4-FFF2-40B4-BE49-F238E27FC236}">
                <a16:creationId xmlns:a16="http://schemas.microsoft.com/office/drawing/2014/main" id="{BA6D8675-6D5B-9EDD-38DA-B9F13B32BADF}"/>
              </a:ext>
            </a:extLst>
          </p:cNvPr>
          <p:cNvSpPr>
            <a:spLocks noGrp="1"/>
          </p:cNvSpPr>
          <p:nvPr>
            <p:ph sz="quarter" idx="12"/>
          </p:nvPr>
        </p:nvSpPr>
        <p:spPr>
          <a:xfrm>
            <a:off x="632520" y="1052736"/>
            <a:ext cx="8115300" cy="5472608"/>
          </a:xfrm>
        </p:spPr>
        <p:txBody>
          <a:bodyPr>
            <a:normAutofit/>
          </a:bodyPr>
          <a:lstStyle/>
          <a:p>
            <a:pPr marL="0" indent="0">
              <a:buNone/>
            </a:pPr>
            <a:endParaRPr lang="fr-FR" sz="2000" b="0" dirty="0"/>
          </a:p>
          <a:p>
            <a:pPr marL="0" indent="0">
              <a:buNone/>
            </a:pPr>
            <a:endParaRPr lang="fr-FR" sz="2000" b="0" dirty="0"/>
          </a:p>
          <a:p>
            <a:pPr algn="r" rtl="1">
              <a:buFontTx/>
              <a:buChar char="-"/>
            </a:pPr>
            <a:r>
              <a:rPr lang="ar-DZ" sz="2000" b="0" dirty="0">
                <a:solidFill>
                  <a:schemeClr val="bg1">
                    <a:lumMod val="65000"/>
                  </a:schemeClr>
                </a:solidFill>
              </a:rPr>
              <a:t>”مرصد الطيور“ (الرؤية دون أن تُرى</a:t>
            </a:r>
            <a:r>
              <a:rPr lang="ar-DZ" sz="2000" b="0" dirty="0" smtClean="0">
                <a:solidFill>
                  <a:schemeClr val="bg1">
                    <a:lumMod val="65000"/>
                  </a:schemeClr>
                </a:solidFill>
              </a:rPr>
              <a:t>);</a:t>
            </a:r>
            <a:endParaRPr lang="fr-FR" sz="2000" b="0" dirty="0" smtClean="0">
              <a:solidFill>
                <a:schemeClr val="bg1">
                  <a:lumMod val="65000"/>
                </a:schemeClr>
              </a:solidFill>
            </a:endParaRPr>
          </a:p>
          <a:p>
            <a:pPr algn="r" rtl="1">
              <a:buFontTx/>
              <a:buChar char="-"/>
            </a:pPr>
            <a:r>
              <a:rPr lang="ar-DZ" sz="2000" b="0" dirty="0" smtClean="0">
                <a:solidFill>
                  <a:schemeClr val="bg1">
                    <a:lumMod val="65000"/>
                  </a:schemeClr>
                </a:solidFill>
              </a:rPr>
              <a:t>”</a:t>
            </a:r>
            <a:r>
              <a:rPr lang="ar-DZ" sz="2000" b="0" dirty="0">
                <a:solidFill>
                  <a:schemeClr val="bg1">
                    <a:lumMod val="65000"/>
                  </a:schemeClr>
                </a:solidFill>
              </a:rPr>
              <a:t>مرصد الطيور“ = موقع مادي للمراقبة/الدراسة المكثفة للهجرة، وبيئة الأنواع، إلخ</a:t>
            </a:r>
            <a:r>
              <a:rPr lang="ar-DZ" sz="2000" b="0" dirty="0" smtClean="0">
                <a:solidFill>
                  <a:schemeClr val="bg1">
                    <a:lumMod val="65000"/>
                  </a:schemeClr>
                </a:solidFill>
              </a:rPr>
              <a:t>.</a:t>
            </a:r>
            <a:endParaRPr lang="fr-FR" sz="2000" b="0" dirty="0" smtClean="0">
              <a:solidFill>
                <a:schemeClr val="bg1">
                  <a:lumMod val="65000"/>
                </a:schemeClr>
              </a:solidFill>
            </a:endParaRPr>
          </a:p>
          <a:p>
            <a:pPr algn="r" rtl="1">
              <a:buFontTx/>
              <a:buChar char="-"/>
            </a:pPr>
            <a:endParaRPr lang="fr-FR" sz="2000" b="0" dirty="0" smtClean="0">
              <a:solidFill>
                <a:schemeClr val="bg1">
                  <a:lumMod val="65000"/>
                </a:schemeClr>
              </a:solidFill>
            </a:endParaRPr>
          </a:p>
          <a:p>
            <a:pPr algn="r" rtl="1">
              <a:buFontTx/>
              <a:buChar char="-"/>
            </a:pPr>
            <a:r>
              <a:rPr lang="ar-DZ" sz="2000" b="0" dirty="0" smtClean="0">
                <a:solidFill>
                  <a:schemeClr val="tx2"/>
                </a:solidFill>
              </a:rPr>
              <a:t>”</a:t>
            </a:r>
            <a:r>
              <a:rPr lang="ar-DZ" sz="2000" b="0" dirty="0">
                <a:solidFill>
                  <a:schemeClr val="tx2"/>
                </a:solidFill>
              </a:rPr>
              <a:t>المرصد البحثي“ = برنامج بحثي قصير إلى متوسط الأجل (متعدد التخصصات) في منطقة معينة</a:t>
            </a:r>
            <a:r>
              <a:rPr lang="ar-DZ" sz="2000" b="0" dirty="0" smtClean="0">
                <a:solidFill>
                  <a:schemeClr val="tx2"/>
                </a:solidFill>
              </a:rPr>
              <a:t>.</a:t>
            </a:r>
            <a:endParaRPr lang="fr-FR" sz="2000" b="0" dirty="0" smtClean="0">
              <a:solidFill>
                <a:schemeClr val="tx2"/>
              </a:solidFill>
            </a:endParaRPr>
          </a:p>
          <a:p>
            <a:pPr algn="r" rtl="1">
              <a:buFontTx/>
              <a:buChar char="-"/>
            </a:pPr>
            <a:endParaRPr lang="fr-FR" sz="2000" b="0" dirty="0">
              <a:solidFill>
                <a:schemeClr val="tx2"/>
              </a:solidFill>
            </a:endParaRPr>
          </a:p>
          <a:p>
            <a:pPr algn="r" rtl="1">
              <a:buFontTx/>
              <a:buChar char="-"/>
            </a:pPr>
            <a:r>
              <a:rPr lang="fr-FR" sz="2000" b="0" dirty="0" smtClean="0">
                <a:solidFill>
                  <a:schemeClr val="tx2"/>
                </a:solidFill>
              </a:rPr>
              <a:t>&lt;&lt;</a:t>
            </a:r>
            <a:r>
              <a:rPr lang="ar-DZ" sz="2000" b="0" dirty="0" smtClean="0">
                <a:solidFill>
                  <a:schemeClr val="tx2"/>
                </a:solidFill>
              </a:rPr>
              <a:t> على سبيل المثال</a:t>
            </a:r>
            <a:r>
              <a:rPr lang="fr-FR" sz="2000" b="0" dirty="0" smtClean="0">
                <a:solidFill>
                  <a:schemeClr val="tx2"/>
                </a:solidFill>
              </a:rPr>
              <a:t> </a:t>
            </a:r>
            <a:r>
              <a:rPr lang="ar-DZ" sz="2000" b="0" dirty="0" smtClean="0">
                <a:solidFill>
                  <a:schemeClr val="tx2"/>
                </a:solidFill>
              </a:rPr>
              <a:t>مراصد </a:t>
            </a:r>
            <a:r>
              <a:rPr lang="ar-DZ" sz="2000" b="0" dirty="0">
                <a:solidFill>
                  <a:schemeClr val="tx2"/>
                </a:solidFill>
              </a:rPr>
              <a:t>الإنسان والبيئة“ في فرنسا، التي أنشأتها مراكز البحوث الجامعية.</a:t>
            </a:r>
            <a:endParaRPr lang="fr-FR" sz="2000" i="1" dirty="0">
              <a:solidFill>
                <a:schemeClr val="tx2"/>
              </a:solidFill>
            </a:endParaRPr>
          </a:p>
        </p:txBody>
      </p:sp>
      <p:sp>
        <p:nvSpPr>
          <p:cNvPr id="3" name="Titre 2">
            <a:extLst>
              <a:ext uri="{FF2B5EF4-FFF2-40B4-BE49-F238E27FC236}">
                <a16:creationId xmlns:a16="http://schemas.microsoft.com/office/drawing/2014/main" id="{E740A5E4-C536-8B56-6DA4-F0E33E8CD015}"/>
              </a:ext>
            </a:extLst>
          </p:cNvPr>
          <p:cNvSpPr>
            <a:spLocks noGrp="1"/>
          </p:cNvSpPr>
          <p:nvPr>
            <p:ph type="title"/>
          </p:nvPr>
        </p:nvSpPr>
        <p:spPr/>
        <p:txBody>
          <a:bodyPr>
            <a:normAutofit/>
          </a:bodyPr>
          <a:lstStyle/>
          <a:p>
            <a:r>
              <a:rPr lang="ar-DZ" sz="2400" dirty="0"/>
              <a:t>استخدامات أخرى لمصطلح المرصد</a:t>
            </a:r>
            <a:endParaRPr lang="fr-FR" sz="2400" dirty="0"/>
          </a:p>
        </p:txBody>
      </p:sp>
    </p:spTree>
    <p:extLst>
      <p:ext uri="{BB962C8B-B14F-4D97-AF65-F5344CB8AC3E}">
        <p14:creationId xmlns:p14="http://schemas.microsoft.com/office/powerpoint/2010/main" val="3717314237"/>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a:extLst>
              <a:ext uri="{FF2B5EF4-FFF2-40B4-BE49-F238E27FC236}">
                <a16:creationId xmlns:a16="http://schemas.microsoft.com/office/drawing/2014/main" id="{A162B921-E93D-50B8-4745-517193F82AD6}"/>
              </a:ext>
            </a:extLst>
          </p:cNvPr>
          <p:cNvSpPr>
            <a:spLocks noGrp="1"/>
          </p:cNvSpPr>
          <p:nvPr>
            <p:ph type="title"/>
          </p:nvPr>
        </p:nvSpPr>
        <p:spPr/>
        <p:txBody>
          <a:bodyPr/>
          <a:lstStyle/>
          <a:p>
            <a:endParaRPr lang="fr-FR"/>
          </a:p>
        </p:txBody>
      </p:sp>
      <p:pic>
        <p:nvPicPr>
          <p:cNvPr id="6" name="Image 5">
            <a:extLst>
              <a:ext uri="{FF2B5EF4-FFF2-40B4-BE49-F238E27FC236}">
                <a16:creationId xmlns:a16="http://schemas.microsoft.com/office/drawing/2014/main" id="{D5C54579-1534-EC38-CEF7-D8BD59D24093}"/>
              </a:ext>
            </a:extLst>
          </p:cNvPr>
          <p:cNvPicPr>
            <a:picLocks noChangeAspect="1"/>
          </p:cNvPicPr>
          <p:nvPr/>
        </p:nvPicPr>
        <p:blipFill>
          <a:blip r:embed="rId2"/>
          <a:stretch>
            <a:fillRect/>
          </a:stretch>
        </p:blipFill>
        <p:spPr>
          <a:xfrm>
            <a:off x="1424608" y="-315416"/>
            <a:ext cx="7343775" cy="4314825"/>
          </a:xfrm>
          <a:prstGeom prst="rect">
            <a:avLst/>
          </a:prstGeom>
        </p:spPr>
      </p:pic>
      <p:sp>
        <p:nvSpPr>
          <p:cNvPr id="2" name="Rectangle 1"/>
          <p:cNvSpPr/>
          <p:nvPr/>
        </p:nvSpPr>
        <p:spPr>
          <a:xfrm>
            <a:off x="2300712" y="116631"/>
            <a:ext cx="5964655" cy="646331"/>
          </a:xfrm>
          <a:prstGeom prst="rect">
            <a:avLst/>
          </a:prstGeom>
          <a:solidFill>
            <a:srgbClr val="00B050"/>
          </a:solidFill>
        </p:spPr>
        <p:txBody>
          <a:bodyPr wrap="square">
            <a:spAutoFit/>
          </a:bodyPr>
          <a:lstStyle/>
          <a:p>
            <a:pPr algn="ctr"/>
            <a:r>
              <a:rPr lang="ar-DZ" sz="3600" dirty="0">
                <a:solidFill>
                  <a:schemeClr val="bg1"/>
                </a:solidFill>
              </a:rPr>
              <a:t>مراصد الإنسان والبيئة</a:t>
            </a:r>
            <a:endParaRPr lang="fr-FR" sz="3600" dirty="0">
              <a:solidFill>
                <a:schemeClr val="bg1"/>
              </a:solidFill>
            </a:endParaRPr>
          </a:p>
        </p:txBody>
      </p:sp>
      <p:sp>
        <p:nvSpPr>
          <p:cNvPr id="4" name="Rectangle 3"/>
          <p:cNvSpPr/>
          <p:nvPr/>
        </p:nvSpPr>
        <p:spPr>
          <a:xfrm>
            <a:off x="2936776" y="3573016"/>
            <a:ext cx="4953000" cy="2862322"/>
          </a:xfrm>
          <a:prstGeom prst="rect">
            <a:avLst/>
          </a:prstGeom>
          <a:solidFill>
            <a:schemeClr val="bg2"/>
          </a:solidFill>
        </p:spPr>
        <p:txBody>
          <a:bodyPr>
            <a:spAutoFit/>
          </a:bodyPr>
          <a:lstStyle/>
          <a:p>
            <a:pPr algn="r" rtl="1"/>
            <a:r>
              <a:rPr lang="ar-DZ" dirty="0"/>
              <a:t>يكرسون جهودهم لدراسة النظم البيئية المتأثرة بالأزمات </a:t>
            </a:r>
            <a:r>
              <a:rPr lang="ar-DZ" dirty="0" smtClean="0"/>
              <a:t>الاجتماعية</a:t>
            </a:r>
            <a:endParaRPr lang="fr-FR" dirty="0" smtClean="0"/>
          </a:p>
          <a:p>
            <a:pPr algn="r" rtl="1"/>
            <a:r>
              <a:rPr lang="ar-DZ" dirty="0" smtClean="0"/>
              <a:t>-</a:t>
            </a:r>
            <a:r>
              <a:rPr lang="ar-DZ" dirty="0"/>
              <a:t>البيئية الناجمة عن التغير العالمي والعولمة. وهي مبنية على:</a:t>
            </a:r>
          </a:p>
          <a:p>
            <a:pPr algn="r" rtl="1">
              <a:buFont typeface="Arial" panose="020B0604020202020204" pitchFamily="34" charset="0"/>
              <a:buChar char="•"/>
            </a:pPr>
            <a:r>
              <a:rPr lang="ar-DZ" dirty="0"/>
              <a:t>حدث تأسيسي من أصل بشري يزعزع كليًا وظائف البيئة في الإقليم المعني؛</a:t>
            </a:r>
          </a:p>
          <a:p>
            <a:pPr algn="r" rtl="1">
              <a:buFont typeface="Arial" panose="020B0604020202020204" pitchFamily="34" charset="0"/>
              <a:buChar char="•"/>
            </a:pPr>
            <a:r>
              <a:rPr lang="ar-DZ" dirty="0"/>
              <a:t>اجتماع علوم الأرض، وعلوم الحياة، والعلوم الإنسانية والاجتماعية في نهج متعدد التخصصات يُعرف باسم "علم البيئة الشامل"، الذي يتناول تعقيد النظم المدروسة؛</a:t>
            </a:r>
          </a:p>
          <a:p>
            <a:pPr algn="r" rtl="1">
              <a:buFont typeface="Arial" panose="020B0604020202020204" pitchFamily="34" charset="0"/>
              <a:buChar char="•"/>
            </a:pPr>
            <a:r>
              <a:rPr lang="ar-DZ" dirty="0"/>
              <a:t>تنفيذ أبحاث علمية لفهم هذه الظواهر وتوضيحها بشكل أفضل لصانعي القرار السياسي."</a:t>
            </a:r>
          </a:p>
        </p:txBody>
      </p:sp>
    </p:spTree>
    <p:extLst>
      <p:ext uri="{BB962C8B-B14F-4D97-AF65-F5344CB8AC3E}">
        <p14:creationId xmlns:p14="http://schemas.microsoft.com/office/powerpoint/2010/main" val="1172635512"/>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contenu 1">
            <a:extLst>
              <a:ext uri="{FF2B5EF4-FFF2-40B4-BE49-F238E27FC236}">
                <a16:creationId xmlns:a16="http://schemas.microsoft.com/office/drawing/2014/main" id="{BA6D8675-6D5B-9EDD-38DA-B9F13B32BADF}"/>
              </a:ext>
            </a:extLst>
          </p:cNvPr>
          <p:cNvSpPr>
            <a:spLocks noGrp="1"/>
          </p:cNvSpPr>
          <p:nvPr>
            <p:ph sz="quarter" idx="12"/>
          </p:nvPr>
        </p:nvSpPr>
        <p:spPr>
          <a:xfrm>
            <a:off x="632520" y="1052736"/>
            <a:ext cx="8115300" cy="5472608"/>
          </a:xfrm>
        </p:spPr>
        <p:txBody>
          <a:bodyPr>
            <a:normAutofit/>
          </a:bodyPr>
          <a:lstStyle/>
          <a:p>
            <a:pPr marL="0" indent="0">
              <a:buNone/>
            </a:pPr>
            <a:endParaRPr lang="fr-FR" sz="2000" b="0" dirty="0"/>
          </a:p>
          <a:p>
            <a:pPr marL="0" indent="0">
              <a:buNone/>
            </a:pPr>
            <a:endParaRPr lang="fr-FR" sz="2000" b="0" dirty="0"/>
          </a:p>
          <a:p>
            <a:pPr algn="r" rtl="1">
              <a:buFontTx/>
              <a:buChar char="-"/>
            </a:pPr>
            <a:r>
              <a:rPr lang="ar-DZ" sz="2000" b="0" dirty="0">
                <a:solidFill>
                  <a:schemeClr val="bg1">
                    <a:lumMod val="65000"/>
                  </a:schemeClr>
                </a:solidFill>
              </a:rPr>
              <a:t>”مرصد الطيور“ (الرؤية دون أن تُرى);</a:t>
            </a:r>
            <a:endParaRPr lang="fr-FR" sz="2000" b="0" dirty="0">
              <a:solidFill>
                <a:schemeClr val="bg1">
                  <a:lumMod val="65000"/>
                </a:schemeClr>
              </a:solidFill>
            </a:endParaRPr>
          </a:p>
          <a:p>
            <a:pPr algn="r" rtl="1">
              <a:buFontTx/>
              <a:buChar char="-"/>
            </a:pPr>
            <a:r>
              <a:rPr lang="ar-DZ" sz="2000" b="0" dirty="0">
                <a:solidFill>
                  <a:schemeClr val="bg1">
                    <a:lumMod val="65000"/>
                  </a:schemeClr>
                </a:solidFill>
              </a:rPr>
              <a:t>”مرصد الطيور“ = موقع مادي للمراقبة/الدراسة المكثفة للهجرة، وبيئة الأنواع، إلخ.</a:t>
            </a:r>
            <a:endParaRPr lang="fr-FR" sz="2000" b="0" dirty="0">
              <a:solidFill>
                <a:schemeClr val="bg1">
                  <a:lumMod val="65000"/>
                </a:schemeClr>
              </a:solidFill>
            </a:endParaRPr>
          </a:p>
          <a:p>
            <a:pPr>
              <a:buFontTx/>
              <a:buChar char="-"/>
            </a:pPr>
            <a:endParaRPr lang="fr-FR" sz="2000" b="0" dirty="0">
              <a:solidFill>
                <a:schemeClr val="bg1">
                  <a:lumMod val="65000"/>
                </a:schemeClr>
              </a:solidFill>
            </a:endParaRPr>
          </a:p>
          <a:p>
            <a:pPr algn="r" rtl="1">
              <a:buFontTx/>
              <a:buChar char="-"/>
            </a:pPr>
            <a:r>
              <a:rPr lang="ar-DZ" sz="2000" b="0" dirty="0">
                <a:solidFill>
                  <a:schemeClr val="bg1">
                    <a:lumMod val="65000"/>
                  </a:schemeClr>
                </a:solidFill>
              </a:rPr>
              <a:t>”مرصد بحثي“ = برنامج بحثي طويل الأجل إلى حد ما (متعدد التخصصات) في مجال معين (مثل ’مراصد الإنسان في فرنسا‘ التي أنشأتها مراكز البحوث الجامعية</a:t>
            </a:r>
            <a:r>
              <a:rPr lang="ar-DZ" sz="2000" b="0" dirty="0" smtClean="0">
                <a:solidFill>
                  <a:schemeClr val="bg1">
                    <a:lumMod val="65000"/>
                  </a:schemeClr>
                </a:solidFill>
              </a:rPr>
              <a:t>).</a:t>
            </a:r>
            <a:endParaRPr lang="fr-FR" sz="2000" b="0" dirty="0" smtClean="0">
              <a:solidFill>
                <a:schemeClr val="bg1">
                  <a:lumMod val="65000"/>
                </a:schemeClr>
              </a:solidFill>
            </a:endParaRPr>
          </a:p>
          <a:p>
            <a:pPr algn="r" rtl="1">
              <a:buFontTx/>
              <a:buChar char="-"/>
            </a:pPr>
            <a:endParaRPr lang="fr-FR" sz="2000" b="0" i="1" dirty="0"/>
          </a:p>
          <a:p>
            <a:pPr algn="r" rtl="1">
              <a:buFontTx/>
              <a:buChar char="-"/>
            </a:pPr>
            <a:r>
              <a:rPr lang="ar-DZ" sz="2000" dirty="0"/>
              <a:t>إن بعض ”مراصد الأراضي الرطبة“ هي في الواقع برامج كاملة للعمل والحفاظ على الأراضي الرطبة (بما في ذلك مركز توثيق، وشبكة من أصحاب المصلحة، ومركز تدريب، وتوعية ودعم الممثلين المنتخبين، وما إلى ذلك).</a:t>
            </a:r>
            <a:endParaRPr lang="fr-FR" sz="2000" b="0" i="1" dirty="0"/>
          </a:p>
        </p:txBody>
      </p:sp>
      <p:sp>
        <p:nvSpPr>
          <p:cNvPr id="3" name="Titre 2">
            <a:extLst>
              <a:ext uri="{FF2B5EF4-FFF2-40B4-BE49-F238E27FC236}">
                <a16:creationId xmlns:a16="http://schemas.microsoft.com/office/drawing/2014/main" id="{E740A5E4-C536-8B56-6DA4-F0E33E8CD015}"/>
              </a:ext>
            </a:extLst>
          </p:cNvPr>
          <p:cNvSpPr>
            <a:spLocks noGrp="1"/>
          </p:cNvSpPr>
          <p:nvPr>
            <p:ph type="title"/>
          </p:nvPr>
        </p:nvSpPr>
        <p:spPr/>
        <p:txBody>
          <a:bodyPr>
            <a:normAutofit/>
          </a:bodyPr>
          <a:lstStyle/>
          <a:p>
            <a:r>
              <a:rPr lang="ar-DZ" sz="2400" dirty="0"/>
              <a:t>استخدامات أخرى لمصطلح المرصد</a:t>
            </a:r>
            <a:endParaRPr lang="fr-FR" sz="2400" dirty="0"/>
          </a:p>
        </p:txBody>
      </p:sp>
    </p:spTree>
    <p:extLst>
      <p:ext uri="{BB962C8B-B14F-4D97-AF65-F5344CB8AC3E}">
        <p14:creationId xmlns:p14="http://schemas.microsoft.com/office/powerpoint/2010/main" val="274987258"/>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a:extLst>
              <a:ext uri="{FF2B5EF4-FFF2-40B4-BE49-F238E27FC236}">
                <a16:creationId xmlns:a16="http://schemas.microsoft.com/office/drawing/2014/main" id="{4B995323-63EE-CDBF-2CC8-7D29E590C649}"/>
              </a:ext>
            </a:extLst>
          </p:cNvPr>
          <p:cNvSpPr>
            <a:spLocks noGrp="1"/>
          </p:cNvSpPr>
          <p:nvPr>
            <p:ph type="title"/>
          </p:nvPr>
        </p:nvSpPr>
        <p:spPr/>
        <p:txBody>
          <a:bodyPr/>
          <a:lstStyle/>
          <a:p>
            <a:endParaRPr lang="fr-FR"/>
          </a:p>
        </p:txBody>
      </p:sp>
      <p:pic>
        <p:nvPicPr>
          <p:cNvPr id="6" name="Image 5">
            <a:extLst>
              <a:ext uri="{FF2B5EF4-FFF2-40B4-BE49-F238E27FC236}">
                <a16:creationId xmlns:a16="http://schemas.microsoft.com/office/drawing/2014/main" id="{DC98E7DF-6121-7D3A-1F68-D6300ED56DCC}"/>
              </a:ext>
            </a:extLst>
          </p:cNvPr>
          <p:cNvPicPr>
            <a:picLocks noChangeAspect="1"/>
          </p:cNvPicPr>
          <p:nvPr/>
        </p:nvPicPr>
        <p:blipFill>
          <a:blip r:embed="rId2"/>
          <a:stretch>
            <a:fillRect/>
          </a:stretch>
        </p:blipFill>
        <p:spPr>
          <a:xfrm>
            <a:off x="272480" y="0"/>
            <a:ext cx="9255681" cy="5972650"/>
          </a:xfrm>
          <a:prstGeom prst="rect">
            <a:avLst/>
          </a:prstGeom>
          <a:solidFill>
            <a:schemeClr val="accent1"/>
          </a:solidFill>
        </p:spPr>
      </p:pic>
      <p:pic>
        <p:nvPicPr>
          <p:cNvPr id="8" name="Image 7">
            <a:extLst>
              <a:ext uri="{FF2B5EF4-FFF2-40B4-BE49-F238E27FC236}">
                <a16:creationId xmlns:a16="http://schemas.microsoft.com/office/drawing/2014/main" id="{12B10F5A-D314-B9E7-F454-50EBD8ECD9BA}"/>
              </a:ext>
            </a:extLst>
          </p:cNvPr>
          <p:cNvPicPr>
            <a:picLocks noChangeAspect="1"/>
          </p:cNvPicPr>
          <p:nvPr/>
        </p:nvPicPr>
        <p:blipFill>
          <a:blip r:embed="rId3"/>
          <a:stretch>
            <a:fillRect/>
          </a:stretch>
        </p:blipFill>
        <p:spPr>
          <a:xfrm>
            <a:off x="381000" y="5388235"/>
            <a:ext cx="9144000" cy="1772816"/>
          </a:xfrm>
          <a:prstGeom prst="rect">
            <a:avLst/>
          </a:prstGeom>
        </p:spPr>
      </p:pic>
      <p:sp>
        <p:nvSpPr>
          <p:cNvPr id="2" name="Espace réservé du contenu 1">
            <a:extLst>
              <a:ext uri="{FF2B5EF4-FFF2-40B4-BE49-F238E27FC236}">
                <a16:creationId xmlns:a16="http://schemas.microsoft.com/office/drawing/2014/main" id="{D0927B0C-CE79-3121-5A35-09970B7B404C}"/>
              </a:ext>
            </a:extLst>
          </p:cNvPr>
          <p:cNvSpPr>
            <a:spLocks noGrp="1"/>
          </p:cNvSpPr>
          <p:nvPr>
            <p:ph sz="quarter" idx="12"/>
          </p:nvPr>
        </p:nvSpPr>
        <p:spPr>
          <a:xfrm>
            <a:off x="5457056" y="3861048"/>
            <a:ext cx="3672408" cy="648072"/>
          </a:xfrm>
          <a:solidFill>
            <a:schemeClr val="bg1">
              <a:lumMod val="95000"/>
            </a:schemeClr>
          </a:solidFill>
        </p:spPr>
        <p:txBody>
          <a:bodyPr>
            <a:noAutofit/>
          </a:bodyPr>
          <a:lstStyle/>
          <a:p>
            <a:pPr marL="0" indent="0">
              <a:buNone/>
            </a:pPr>
            <a:r>
              <a:rPr lang="ar-DZ" i="1" u="sng" dirty="0"/>
              <a:t>مراقبة الأراضي الرطبة: في الأقلية</a:t>
            </a:r>
            <a:endParaRPr lang="fr-FR" i="1" dirty="0"/>
          </a:p>
        </p:txBody>
      </p:sp>
    </p:spTree>
    <p:extLst>
      <p:ext uri="{BB962C8B-B14F-4D97-AF65-F5344CB8AC3E}">
        <p14:creationId xmlns:p14="http://schemas.microsoft.com/office/powerpoint/2010/main" val="15138667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bg/>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texte 3">
            <a:extLst>
              <a:ext uri="{FF2B5EF4-FFF2-40B4-BE49-F238E27FC236}">
                <a16:creationId xmlns:a16="http://schemas.microsoft.com/office/drawing/2014/main" id="{A11E2506-E858-1251-F7AE-E4803D4581BD}"/>
              </a:ext>
            </a:extLst>
          </p:cNvPr>
          <p:cNvSpPr>
            <a:spLocks noGrp="1"/>
          </p:cNvSpPr>
          <p:nvPr>
            <p:ph type="body" sz="quarter" idx="10"/>
          </p:nvPr>
        </p:nvSpPr>
        <p:spPr>
          <a:xfrm>
            <a:off x="704528" y="1268760"/>
            <a:ext cx="3096344" cy="5015381"/>
          </a:xfrm>
        </p:spPr>
        <p:txBody>
          <a:bodyPr/>
          <a:lstStyle/>
          <a:p>
            <a:pPr algn="r" rtl="1"/>
            <a:r>
              <a:rPr lang="ar-DZ" dirty="0"/>
              <a:t>على العكس من ذلك </a:t>
            </a:r>
            <a:r>
              <a:rPr lang="ar-DZ" dirty="0" smtClean="0"/>
              <a:t>:</a:t>
            </a:r>
            <a:endParaRPr lang="fr-FR" dirty="0" smtClean="0"/>
          </a:p>
          <a:p>
            <a:pPr algn="r" rtl="1"/>
            <a:r>
              <a:rPr lang="ar-DZ" dirty="0" smtClean="0"/>
              <a:t>المراصد </a:t>
            </a:r>
            <a:r>
              <a:rPr lang="ar-DZ" dirty="0"/>
              <a:t>”الحقيقية“، التي لا تسمى مراصد ولكنها تستوفي جميع المتطلبات ...</a:t>
            </a:r>
            <a:endParaRPr lang="fr-FR" dirty="0"/>
          </a:p>
        </p:txBody>
      </p:sp>
      <p:sp>
        <p:nvSpPr>
          <p:cNvPr id="8" name="Titre 2">
            <a:extLst>
              <a:ext uri="{FF2B5EF4-FFF2-40B4-BE49-F238E27FC236}">
                <a16:creationId xmlns:a16="http://schemas.microsoft.com/office/drawing/2014/main" id="{807ACC07-B929-AB06-655A-BD6679CC2FB2}"/>
              </a:ext>
            </a:extLst>
          </p:cNvPr>
          <p:cNvSpPr>
            <a:spLocks noGrp="1"/>
          </p:cNvSpPr>
          <p:nvPr>
            <p:ph type="title"/>
          </p:nvPr>
        </p:nvSpPr>
        <p:spPr>
          <a:xfrm>
            <a:off x="819150" y="115888"/>
            <a:ext cx="8915400" cy="504825"/>
          </a:xfrm>
        </p:spPr>
        <p:txBody>
          <a:bodyPr>
            <a:normAutofit/>
          </a:bodyPr>
          <a:lstStyle/>
          <a:p>
            <a:r>
              <a:rPr lang="ar-DZ" sz="2400" dirty="0"/>
              <a:t>استخدامات أخرى لمصطلح المرصد</a:t>
            </a:r>
            <a:endParaRPr lang="fr-FR" sz="2400" dirty="0"/>
          </a:p>
        </p:txBody>
      </p:sp>
      <p:pic>
        <p:nvPicPr>
          <p:cNvPr id="9" name="Picture 2">
            <a:extLst>
              <a:ext uri="{FF2B5EF4-FFF2-40B4-BE49-F238E27FC236}">
                <a16:creationId xmlns:a16="http://schemas.microsoft.com/office/drawing/2014/main" id="{EF140451-B9DA-411F-7D88-12D500FACED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874830" y="862302"/>
            <a:ext cx="4104456" cy="5851032"/>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spTree>
    <p:extLst>
      <p:ext uri="{BB962C8B-B14F-4D97-AF65-F5344CB8AC3E}">
        <p14:creationId xmlns:p14="http://schemas.microsoft.com/office/powerpoint/2010/main" val="34564394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B095673-0121-B5D9-7939-7F6354476DBE}"/>
              </a:ext>
            </a:extLst>
          </p:cNvPr>
          <p:cNvSpPr>
            <a:spLocks noGrp="1"/>
          </p:cNvSpPr>
          <p:nvPr>
            <p:ph type="ctrTitle"/>
          </p:nvPr>
        </p:nvSpPr>
        <p:spPr/>
        <p:txBody>
          <a:bodyPr/>
          <a:lstStyle/>
          <a:p>
            <a:endParaRPr lang="fr-FR"/>
          </a:p>
        </p:txBody>
      </p:sp>
      <p:sp>
        <p:nvSpPr>
          <p:cNvPr id="3" name="Sous-titre 2">
            <a:extLst>
              <a:ext uri="{FF2B5EF4-FFF2-40B4-BE49-F238E27FC236}">
                <a16:creationId xmlns:a16="http://schemas.microsoft.com/office/drawing/2014/main" id="{FFF45F1D-164F-593D-DFEB-326CCFD3C5E0}"/>
              </a:ext>
            </a:extLst>
          </p:cNvPr>
          <p:cNvSpPr>
            <a:spLocks noGrp="1"/>
          </p:cNvSpPr>
          <p:nvPr>
            <p:ph type="subTitle" idx="1"/>
          </p:nvPr>
        </p:nvSpPr>
        <p:spPr/>
        <p:txBody>
          <a:bodyPr/>
          <a:lstStyle/>
          <a:p>
            <a:endParaRPr lang="fr-FR" dirty="0"/>
          </a:p>
        </p:txBody>
      </p:sp>
      <p:sp>
        <p:nvSpPr>
          <p:cNvPr id="4" name="Espace réservé du contenu 3">
            <a:extLst>
              <a:ext uri="{FF2B5EF4-FFF2-40B4-BE49-F238E27FC236}">
                <a16:creationId xmlns:a16="http://schemas.microsoft.com/office/drawing/2014/main" id="{584E510D-728D-6C6F-79D0-4CDBF32F28E0}"/>
              </a:ext>
            </a:extLst>
          </p:cNvPr>
          <p:cNvSpPr>
            <a:spLocks noGrp="1"/>
          </p:cNvSpPr>
          <p:nvPr>
            <p:ph sz="quarter" idx="10"/>
          </p:nvPr>
        </p:nvSpPr>
        <p:spPr/>
        <p:txBody>
          <a:bodyPr/>
          <a:lstStyle/>
          <a:p>
            <a:endParaRPr lang="fr-FR" dirty="0"/>
          </a:p>
        </p:txBody>
      </p:sp>
    </p:spTree>
    <p:extLst>
      <p:ext uri="{BB962C8B-B14F-4D97-AF65-F5344CB8AC3E}">
        <p14:creationId xmlns:p14="http://schemas.microsoft.com/office/powerpoint/2010/main" val="339973474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ous-titre 2">
            <a:extLst>
              <a:ext uri="{FF2B5EF4-FFF2-40B4-BE49-F238E27FC236}">
                <a16:creationId xmlns:a16="http://schemas.microsoft.com/office/drawing/2014/main" id="{2B888F13-51C2-7CC1-00BE-DB94FC03A57F}"/>
              </a:ext>
            </a:extLst>
          </p:cNvPr>
          <p:cNvSpPr>
            <a:spLocks noGrp="1"/>
          </p:cNvSpPr>
          <p:nvPr>
            <p:ph type="subTitle" idx="1"/>
          </p:nvPr>
        </p:nvSpPr>
        <p:spPr>
          <a:xfrm>
            <a:off x="0" y="1196752"/>
            <a:ext cx="9906000" cy="5661248"/>
          </a:xfrm>
        </p:spPr>
        <p:txBody>
          <a:bodyPr>
            <a:normAutofit/>
          </a:bodyPr>
          <a:lstStyle/>
          <a:p>
            <a:pPr marL="342900" indent="-342900" rtl="1">
              <a:lnSpc>
                <a:spcPct val="107000"/>
              </a:lnSpc>
              <a:buFont typeface="+mj-lt"/>
              <a:buAutoNum type="arabicPeriod"/>
            </a:pPr>
            <a:r>
              <a:rPr lang="ar-DZ" sz="2000" kern="100" dirty="0">
                <a:latin typeface="Calibri" panose="020F0502020204030204" pitchFamily="34" charset="0"/>
                <a:ea typeface="Calibri" panose="020F0502020204030204" pitchFamily="34" charset="0"/>
                <a:cs typeface="Times New Roman" panose="02020603050405020304" pitchFamily="18" charset="0"/>
              </a:rPr>
              <a:t>هل تعرف نظاماً لرصد الأراضي الرطبة (أو الأراضي الرطبة) في بلدك - أو في حالة عدم وجوده، للتنوع البيولوجي، ولكنه يغطي الأراضي الرطبة من بين أشياء أخرى؟ </a:t>
            </a:r>
            <a:endParaRPr lang="fr-FR" sz="2000" kern="100" dirty="0" smtClean="0">
              <a:latin typeface="Calibri" panose="020F0502020204030204" pitchFamily="34" charset="0"/>
              <a:ea typeface="Calibri" panose="020F0502020204030204" pitchFamily="34" charset="0"/>
              <a:cs typeface="Times New Roman" panose="02020603050405020304" pitchFamily="18" charset="0"/>
            </a:endParaRPr>
          </a:p>
          <a:p>
            <a:pPr marL="342900" indent="-342900" rtl="1">
              <a:lnSpc>
                <a:spcPct val="107000"/>
              </a:lnSpc>
              <a:buFont typeface="+mj-lt"/>
              <a:buAutoNum type="arabicPeriod"/>
            </a:pPr>
            <a:endParaRPr lang="fr-FR" sz="2000"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indent="-342900" rtl="1">
              <a:lnSpc>
                <a:spcPct val="107000"/>
              </a:lnSpc>
              <a:buFont typeface="+mj-lt"/>
              <a:buAutoNum type="arabicPeriod"/>
            </a:pPr>
            <a:r>
              <a:rPr lang="ar-DZ" sz="2000" kern="100" dirty="0">
                <a:latin typeface="Calibri" panose="020F0502020204030204" pitchFamily="34" charset="0"/>
                <a:ea typeface="Calibri" panose="020F0502020204030204" pitchFamily="34" charset="0"/>
                <a:cs typeface="Times New Roman" panose="02020603050405020304" pitchFamily="18" charset="0"/>
              </a:rPr>
              <a:t>ما هي المنظمة المسؤولة عنها؟ </a:t>
            </a:r>
            <a:endParaRPr lang="fr-FR" sz="2000" kern="100" dirty="0" smtClean="0">
              <a:latin typeface="Calibri" panose="020F0502020204030204" pitchFamily="34" charset="0"/>
              <a:ea typeface="Calibri" panose="020F0502020204030204" pitchFamily="34" charset="0"/>
              <a:cs typeface="Times New Roman" panose="02020603050405020304" pitchFamily="18" charset="0"/>
            </a:endParaRPr>
          </a:p>
          <a:p>
            <a:pPr marL="342900" indent="-342900" rtl="1">
              <a:lnSpc>
                <a:spcPct val="107000"/>
              </a:lnSpc>
              <a:buFont typeface="+mj-lt"/>
              <a:buAutoNum type="arabicPeriod"/>
            </a:pPr>
            <a:endParaRPr lang="fr-FR" sz="2000"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indent="-342900" rtl="1">
              <a:lnSpc>
                <a:spcPct val="107000"/>
              </a:lnSpc>
              <a:buFont typeface="+mj-lt"/>
              <a:buAutoNum type="arabicPeriod"/>
            </a:pPr>
            <a:r>
              <a:rPr lang="ar-DZ" sz="2000" kern="100" dirty="0">
                <a:latin typeface="Calibri" panose="020F0502020204030204" pitchFamily="34" charset="0"/>
                <a:ea typeface="Calibri" panose="020F0502020204030204" pitchFamily="34" charset="0"/>
                <a:cs typeface="Times New Roman" panose="02020603050405020304" pitchFamily="18" charset="0"/>
              </a:rPr>
              <a:t>منذ متى وهي موجودة في مكانها؟ </a:t>
            </a:r>
            <a:endParaRPr lang="fr-FR" sz="2000" kern="100" dirty="0" smtClean="0">
              <a:latin typeface="Calibri" panose="020F0502020204030204" pitchFamily="34" charset="0"/>
              <a:ea typeface="Calibri" panose="020F0502020204030204" pitchFamily="34" charset="0"/>
              <a:cs typeface="Times New Roman" panose="02020603050405020304" pitchFamily="18" charset="0"/>
            </a:endParaRPr>
          </a:p>
          <a:p>
            <a:pPr marL="342900" indent="-342900" rtl="1">
              <a:lnSpc>
                <a:spcPct val="107000"/>
              </a:lnSpc>
              <a:buFont typeface="+mj-lt"/>
              <a:buAutoNum type="arabicPeriod"/>
            </a:pPr>
            <a:endParaRPr lang="fr-FR" sz="2000"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rtl="1">
              <a:lnSpc>
                <a:spcPct val="107000"/>
              </a:lnSpc>
              <a:buFont typeface="+mj-lt"/>
              <a:buAutoNum type="arabicPeriod"/>
            </a:pPr>
            <a:r>
              <a:rPr lang="ar-DZ" sz="2000" kern="100" dirty="0">
                <a:latin typeface="Calibri" panose="020F0502020204030204" pitchFamily="34" charset="0"/>
                <a:ea typeface="Calibri" panose="020F0502020204030204" pitchFamily="34" charset="0"/>
                <a:cs typeface="Times New Roman" panose="02020603050405020304" pitchFamily="18" charset="0"/>
              </a:rPr>
              <a:t>هل تعتبرها فعّالة؟ هل تحقق أهدافها؟ هل تعتبرها فعّالة؟ </a:t>
            </a:r>
            <a:endParaRPr lang="fr-FR" sz="2000" kern="100" dirty="0" smtClean="0">
              <a:latin typeface="Calibri" panose="020F0502020204030204" pitchFamily="34" charset="0"/>
              <a:ea typeface="Calibri" panose="020F0502020204030204" pitchFamily="34" charset="0"/>
              <a:cs typeface="Times New Roman" panose="02020603050405020304" pitchFamily="18" charset="0"/>
            </a:endParaRPr>
          </a:p>
          <a:p>
            <a:pPr marL="342900" lvl="0" indent="-342900" rtl="1">
              <a:lnSpc>
                <a:spcPct val="107000"/>
              </a:lnSpc>
              <a:buFont typeface="+mj-lt"/>
              <a:buAutoNum type="arabicPeriod"/>
            </a:pPr>
            <a:endParaRPr lang="fr-FR" sz="2000"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rtl="1">
              <a:lnSpc>
                <a:spcPct val="107000"/>
              </a:lnSpc>
              <a:spcAft>
                <a:spcPts val="800"/>
              </a:spcAft>
              <a:buFont typeface="+mj-lt"/>
              <a:buAutoNum type="arabicPeriod"/>
            </a:pPr>
            <a:r>
              <a:rPr lang="ar-DZ" sz="2000" kern="100" dirty="0">
                <a:latin typeface="Calibri" panose="020F0502020204030204" pitchFamily="34" charset="0"/>
                <a:ea typeface="Calibri" panose="020F0502020204030204" pitchFamily="34" charset="0"/>
                <a:cs typeface="Times New Roman" panose="02020603050405020304" pitchFamily="18" charset="0"/>
              </a:rPr>
              <a:t>ما الدروس التي تعلمتها من هذه التجربة؟ ما الذي ينجح/لا ينجح ولماذا؟ </a:t>
            </a:r>
            <a:endParaRPr lang="fr-FR" dirty="0"/>
          </a:p>
        </p:txBody>
      </p:sp>
      <p:sp>
        <p:nvSpPr>
          <p:cNvPr id="6" name="Titre 2">
            <a:extLst>
              <a:ext uri="{FF2B5EF4-FFF2-40B4-BE49-F238E27FC236}">
                <a16:creationId xmlns:a16="http://schemas.microsoft.com/office/drawing/2014/main" id="{F05FF5D0-EDAB-35BD-72A4-5B5BBE115FDD}"/>
              </a:ext>
            </a:extLst>
          </p:cNvPr>
          <p:cNvSpPr>
            <a:spLocks noGrp="1"/>
          </p:cNvSpPr>
          <p:nvPr>
            <p:ph type="ctrTitle"/>
          </p:nvPr>
        </p:nvSpPr>
        <p:spPr>
          <a:xfrm>
            <a:off x="501650" y="0"/>
            <a:ext cx="9404350" cy="404813"/>
          </a:xfrm>
        </p:spPr>
        <p:txBody>
          <a:bodyPr>
            <a:normAutofit fontScale="90000"/>
          </a:bodyPr>
          <a:lstStyle/>
          <a:p>
            <a:r>
              <a:rPr lang="ar-DZ" sz="2400" dirty="0"/>
              <a:t>والآن حان دورك!</a:t>
            </a:r>
            <a:endParaRPr lang="fr-FR" sz="2400" dirty="0"/>
          </a:p>
        </p:txBody>
      </p:sp>
      <p:sp>
        <p:nvSpPr>
          <p:cNvPr id="7" name="Espace réservé du contenu 1">
            <a:extLst>
              <a:ext uri="{FF2B5EF4-FFF2-40B4-BE49-F238E27FC236}">
                <a16:creationId xmlns:a16="http://schemas.microsoft.com/office/drawing/2014/main" id="{BA6D8675-6D5B-9EDD-38DA-B9F13B32BADF}"/>
              </a:ext>
            </a:extLst>
          </p:cNvPr>
          <p:cNvSpPr txBox="1">
            <a:spLocks/>
          </p:cNvSpPr>
          <p:nvPr/>
        </p:nvSpPr>
        <p:spPr>
          <a:xfrm>
            <a:off x="501650" y="620688"/>
            <a:ext cx="8411790" cy="648072"/>
          </a:xfrm>
          <a:prstGeom prst="rect">
            <a:avLst/>
          </a:prstGeom>
        </p:spPr>
        <p:txBody>
          <a:bodyP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r" rtl="1">
              <a:buNone/>
            </a:pPr>
            <a:r>
              <a:rPr lang="ar-DZ" sz="2400" b="1" dirty="0">
                <a:solidFill>
                  <a:srgbClr val="0070C0"/>
                </a:solidFill>
                <a:latin typeface="Maiandra GD" panose="020E0502030308020204" pitchFamily="34" charset="0"/>
              </a:rPr>
              <a:t>فكر ولاحظ من جانبك </a:t>
            </a:r>
            <a:endParaRPr lang="fr-FR" sz="2400" b="1" kern="100" dirty="0">
              <a:solidFill>
                <a:srgbClr val="0070C0"/>
              </a:solidFill>
              <a:latin typeface="Maiandra GD" panose="020E0502030308020204" pitchFamily="34" charset="0"/>
              <a:ea typeface="Calibri" panose="020F0502020204030204" pitchFamily="34" charset="0"/>
              <a:cs typeface="Times New Roman" panose="02020603050405020304" pitchFamily="18" charset="0"/>
            </a:endParaRPr>
          </a:p>
          <a:p>
            <a:pPr>
              <a:buFontTx/>
              <a:buChar char="-"/>
            </a:pPr>
            <a:endParaRPr lang="fr-FR" sz="2400" b="1" dirty="0">
              <a:solidFill>
                <a:srgbClr val="0070C0"/>
              </a:solidFill>
              <a:latin typeface="Maiandra GD" panose="020E0502030308020204" pitchFamily="34" charset="0"/>
            </a:endParaRPr>
          </a:p>
          <a:p>
            <a:pPr>
              <a:buFontTx/>
              <a:buChar char="-"/>
            </a:pPr>
            <a:endParaRPr lang="fr-FR" sz="2400" b="1" dirty="0">
              <a:solidFill>
                <a:srgbClr val="0070C0"/>
              </a:solidFill>
              <a:latin typeface="Maiandra GD" panose="020E0502030308020204" pitchFamily="34" charset="0"/>
            </a:endParaRPr>
          </a:p>
        </p:txBody>
      </p:sp>
    </p:spTree>
    <p:extLst>
      <p:ext uri="{BB962C8B-B14F-4D97-AF65-F5344CB8AC3E}">
        <p14:creationId xmlns:p14="http://schemas.microsoft.com/office/powerpoint/2010/main" val="117029690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contenu 1">
            <a:extLst>
              <a:ext uri="{FF2B5EF4-FFF2-40B4-BE49-F238E27FC236}">
                <a16:creationId xmlns:a16="http://schemas.microsoft.com/office/drawing/2014/main" id="{BA6D8675-6D5B-9EDD-38DA-B9F13B32BADF}"/>
              </a:ext>
            </a:extLst>
          </p:cNvPr>
          <p:cNvSpPr>
            <a:spLocks noGrp="1"/>
          </p:cNvSpPr>
          <p:nvPr>
            <p:ph sz="quarter" idx="12"/>
          </p:nvPr>
        </p:nvSpPr>
        <p:spPr>
          <a:xfrm>
            <a:off x="632520" y="1052736"/>
            <a:ext cx="8115300" cy="5472608"/>
          </a:xfrm>
        </p:spPr>
        <p:txBody>
          <a:bodyPr>
            <a:normAutofit/>
          </a:bodyPr>
          <a:lstStyle/>
          <a:p>
            <a:pPr>
              <a:buFontTx/>
              <a:buChar char="-"/>
            </a:pPr>
            <a:endParaRPr lang="fr-FR" sz="2000" b="0" i="1" dirty="0"/>
          </a:p>
          <a:p>
            <a:pPr algn="ctr" rtl="1">
              <a:buFontTx/>
              <a:buChar char="-"/>
            </a:pPr>
            <a:r>
              <a:rPr lang="ar-DZ" sz="2000" dirty="0"/>
              <a:t>على تطبيق </a:t>
            </a:r>
            <a:r>
              <a:rPr lang="fr-FR" sz="2000" dirty="0" err="1"/>
              <a:t>Mentimeter</a:t>
            </a:r>
            <a:r>
              <a:rPr lang="fr-FR" sz="2000" dirty="0"/>
              <a:t> </a:t>
            </a:r>
            <a:r>
              <a:rPr lang="ar-DZ" sz="2000" dirty="0" smtClean="0"/>
              <a:t>الرابط </a:t>
            </a:r>
            <a:r>
              <a:rPr lang="ar-DZ" sz="2000" dirty="0"/>
              <a:t>= ...أعط </a:t>
            </a:r>
            <a:r>
              <a:rPr lang="ar-DZ" sz="2000" dirty="0">
                <a:solidFill>
                  <a:srgbClr val="FF0000"/>
                </a:solidFill>
              </a:rPr>
              <a:t>رابط</a:t>
            </a:r>
            <a:r>
              <a:rPr lang="ar-DZ" sz="2000" dirty="0"/>
              <a:t> </a:t>
            </a:r>
            <a:r>
              <a:rPr lang="ar-DZ" sz="2000" dirty="0" smtClean="0"/>
              <a:t>الويب </a:t>
            </a:r>
            <a:r>
              <a:rPr lang="ar-DZ" sz="2000" dirty="0"/>
              <a:t>:</a:t>
            </a:r>
            <a:endParaRPr lang="fr-FR" sz="2000" dirty="0">
              <a:solidFill>
                <a:srgbClr val="FF0000"/>
              </a:solidFill>
            </a:endParaRPr>
          </a:p>
          <a:p>
            <a:pPr marL="0" indent="0" algn="ctr" rtl="1">
              <a:buNone/>
            </a:pPr>
            <a:r>
              <a:rPr lang="ar-DZ" sz="2000" dirty="0"/>
              <a:t>يملأ الجميع 1 (أو 2 كحد أقصى) ملصقات لاصقة على :</a:t>
            </a:r>
            <a:endParaRPr lang="fr-FR" sz="2000" kern="100" dirty="0">
              <a:effectLst/>
              <a:ea typeface="Calibri" panose="020F0502020204030204" pitchFamily="34" charset="0"/>
              <a:cs typeface="Times New Roman" panose="02020603050405020304" pitchFamily="18" charset="0"/>
            </a:endParaRPr>
          </a:p>
          <a:p>
            <a:pPr marL="457200" indent="-457200" algn="ctr" rtl="1">
              <a:buAutoNum type="arabicPeriod"/>
            </a:pPr>
            <a:r>
              <a:rPr lang="ar-DZ" sz="2000" kern="100" dirty="0" smtClean="0">
                <a:ea typeface="Calibri" panose="020F0502020204030204" pitchFamily="34" charset="0"/>
                <a:cs typeface="Times New Roman" panose="02020603050405020304" pitchFamily="18" charset="0"/>
              </a:rPr>
              <a:t>ما </a:t>
            </a:r>
            <a:r>
              <a:rPr lang="ar-DZ" sz="2000" kern="100" dirty="0">
                <a:ea typeface="Calibri" panose="020F0502020204030204" pitchFamily="34" charset="0"/>
                <a:cs typeface="Times New Roman" panose="02020603050405020304" pitchFamily="18" charset="0"/>
              </a:rPr>
              <a:t>هو برأيك مرصد الأراضي الرطبة</a:t>
            </a:r>
            <a:r>
              <a:rPr lang="ar-DZ" sz="2000" kern="100" dirty="0" smtClean="0">
                <a:ea typeface="Calibri" panose="020F0502020204030204" pitchFamily="34" charset="0"/>
                <a:cs typeface="Times New Roman" panose="02020603050405020304" pitchFamily="18" charset="0"/>
              </a:rPr>
              <a:t>؟</a:t>
            </a:r>
            <a:endParaRPr lang="fr-FR" sz="2000" kern="100" dirty="0" smtClean="0">
              <a:ea typeface="Calibri" panose="020F0502020204030204" pitchFamily="34" charset="0"/>
              <a:cs typeface="Times New Roman" panose="02020603050405020304" pitchFamily="18" charset="0"/>
            </a:endParaRPr>
          </a:p>
          <a:p>
            <a:pPr marL="0" indent="0" algn="ctr">
              <a:buNone/>
            </a:pPr>
            <a:endParaRPr lang="fr-FR" sz="2000" kern="100" dirty="0" smtClean="0">
              <a:ea typeface="Calibri" panose="020F0502020204030204" pitchFamily="34" charset="0"/>
              <a:cs typeface="Times New Roman" panose="02020603050405020304" pitchFamily="18" charset="0"/>
            </a:endParaRPr>
          </a:p>
          <a:p>
            <a:pPr marL="0" indent="0" algn="ctr" rtl="1">
              <a:buNone/>
            </a:pPr>
            <a:r>
              <a:rPr lang="ar-DZ" sz="2000" kern="100" dirty="0" smtClean="0">
                <a:ea typeface="Calibri" panose="020F0502020204030204" pitchFamily="34" charset="0"/>
                <a:cs typeface="Times New Roman" panose="02020603050405020304" pitchFamily="18" charset="0"/>
              </a:rPr>
              <a:t>و/أو</a:t>
            </a:r>
            <a:endParaRPr lang="fr-FR" sz="2000" kern="100" dirty="0" smtClean="0">
              <a:ea typeface="Calibri" panose="020F0502020204030204" pitchFamily="34" charset="0"/>
              <a:cs typeface="Times New Roman" panose="02020603050405020304" pitchFamily="18" charset="0"/>
            </a:endParaRPr>
          </a:p>
          <a:p>
            <a:pPr marL="0" indent="0" algn="ctr">
              <a:buNone/>
            </a:pPr>
            <a:endParaRPr lang="fr-FR" sz="2000" kern="100" dirty="0">
              <a:ea typeface="Calibri" panose="020F0502020204030204" pitchFamily="34" charset="0"/>
              <a:cs typeface="Times New Roman" panose="02020603050405020304" pitchFamily="18" charset="0"/>
            </a:endParaRPr>
          </a:p>
          <a:p>
            <a:pPr algn="ctr">
              <a:buFontTx/>
              <a:buChar char="-"/>
            </a:pPr>
            <a:endParaRPr lang="fr-FR" sz="2000" kern="100" dirty="0">
              <a:ea typeface="Calibri" panose="020F0502020204030204" pitchFamily="34" charset="0"/>
              <a:cs typeface="Times New Roman" panose="02020603050405020304" pitchFamily="18" charset="0"/>
            </a:endParaRPr>
          </a:p>
          <a:p>
            <a:pPr marL="0" indent="0" algn="ctr" rtl="1">
              <a:buNone/>
            </a:pPr>
            <a:r>
              <a:rPr lang="fr-FR" sz="2000" kern="100" dirty="0" smtClean="0">
                <a:ea typeface="Calibri" panose="020F0502020204030204" pitchFamily="34" charset="0"/>
                <a:cs typeface="Times New Roman" panose="02020603050405020304" pitchFamily="18" charset="0"/>
              </a:rPr>
              <a:t> 2 </a:t>
            </a:r>
            <a:r>
              <a:rPr lang="ar-DZ" sz="2000" kern="100" dirty="0">
                <a:ea typeface="Calibri" panose="020F0502020204030204" pitchFamily="34" charset="0"/>
                <a:cs typeface="Times New Roman" panose="02020603050405020304" pitchFamily="18" charset="0"/>
              </a:rPr>
              <a:t>تسمية ميزة رئيسية للمرصد</a:t>
            </a:r>
            <a:endParaRPr lang="fr-FR" sz="2000" kern="100" dirty="0">
              <a:ea typeface="Calibri" panose="020F0502020204030204" pitchFamily="34" charset="0"/>
              <a:cs typeface="Times New Roman" panose="02020603050405020304" pitchFamily="18" charset="0"/>
            </a:endParaRPr>
          </a:p>
          <a:p>
            <a:pPr marL="0" indent="0">
              <a:buNone/>
            </a:pPr>
            <a:r>
              <a:rPr lang="fr-FR" sz="2000" i="1" kern="100" dirty="0">
                <a:solidFill>
                  <a:schemeClr val="accent1">
                    <a:lumMod val="75000"/>
                  </a:schemeClr>
                </a:solidFill>
                <a:effectLst/>
                <a:ea typeface="Calibri" panose="020F0502020204030204" pitchFamily="34" charset="0"/>
                <a:cs typeface="Times New Roman" panose="02020603050405020304" pitchFamily="18" charset="0"/>
              </a:rPr>
              <a:t>	</a:t>
            </a:r>
            <a:endParaRPr lang="fr-FR" sz="2000" i="1" dirty="0"/>
          </a:p>
          <a:p>
            <a:pPr>
              <a:buFontTx/>
              <a:buChar char="-"/>
            </a:pPr>
            <a:endParaRPr lang="fr-FR" sz="2000" i="1" dirty="0"/>
          </a:p>
        </p:txBody>
      </p:sp>
      <p:sp>
        <p:nvSpPr>
          <p:cNvPr id="3" name="Titre 2">
            <a:extLst>
              <a:ext uri="{FF2B5EF4-FFF2-40B4-BE49-F238E27FC236}">
                <a16:creationId xmlns:a16="http://schemas.microsoft.com/office/drawing/2014/main" id="{E740A5E4-C536-8B56-6DA4-F0E33E8CD015}"/>
              </a:ext>
            </a:extLst>
          </p:cNvPr>
          <p:cNvSpPr>
            <a:spLocks noGrp="1"/>
          </p:cNvSpPr>
          <p:nvPr>
            <p:ph type="title"/>
          </p:nvPr>
        </p:nvSpPr>
        <p:spPr/>
        <p:txBody>
          <a:bodyPr>
            <a:normAutofit/>
          </a:bodyPr>
          <a:lstStyle/>
          <a:p>
            <a:r>
              <a:rPr lang="ar-DZ" sz="2400" dirty="0"/>
              <a:t>ما هو المرصد؟  - حان دورك للعب!</a:t>
            </a:r>
            <a:endParaRPr lang="fr-FR" sz="2400" dirty="0"/>
          </a:p>
        </p:txBody>
      </p:sp>
    </p:spTree>
    <p:extLst>
      <p:ext uri="{BB962C8B-B14F-4D97-AF65-F5344CB8AC3E}">
        <p14:creationId xmlns:p14="http://schemas.microsoft.com/office/powerpoint/2010/main" val="185132445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re 1"/>
          <p:cNvSpPr>
            <a:spLocks noGrp="1"/>
          </p:cNvSpPr>
          <p:nvPr>
            <p:ph type="ctrTitle"/>
          </p:nvPr>
        </p:nvSpPr>
        <p:spPr/>
        <p:txBody>
          <a:bodyPr>
            <a:normAutofit/>
          </a:bodyPr>
          <a:lstStyle/>
          <a:p>
            <a:r>
              <a:rPr lang="ar-DZ" kern="0" dirty="0">
                <a:latin typeface="Garamond" panose="02020404030301010803" pitchFamily="18" charset="0"/>
                <a:ea typeface="Arial" panose="020B0604020202020204" pitchFamily="34" charset="0"/>
              </a:rPr>
              <a:t>مثال: المعرفة الجماعية عن المراصد التي أنتجتها مجموعة 2019</a:t>
            </a:r>
            <a:endParaRPr lang="fr-FR" dirty="0"/>
          </a:p>
        </p:txBody>
      </p:sp>
      <p:sp>
        <p:nvSpPr>
          <p:cNvPr id="4" name="Espace réservé du contenu 3"/>
          <p:cNvSpPr>
            <a:spLocks noGrp="1"/>
          </p:cNvSpPr>
          <p:nvPr>
            <p:ph sz="quarter" idx="10"/>
          </p:nvPr>
        </p:nvSpPr>
        <p:spPr>
          <a:xfrm>
            <a:off x="628958" y="404813"/>
            <a:ext cx="9270066" cy="6453187"/>
          </a:xfrm>
        </p:spPr>
        <p:txBody>
          <a:bodyPr>
            <a:noAutofit/>
          </a:bodyPr>
          <a:lstStyle/>
          <a:p>
            <a:pPr rtl="1">
              <a:lnSpc>
                <a:spcPct val="200000"/>
              </a:lnSpc>
            </a:pPr>
            <a:r>
              <a:rPr lang="ar-DZ" sz="1800" dirty="0">
                <a:latin typeface="Arial" panose="020B0604020202020204" pitchFamily="34" charset="0"/>
                <a:ea typeface="Arial" panose="020B0604020202020204" pitchFamily="34" charset="0"/>
              </a:rPr>
              <a:t> الأهداف المحتملة لمرصد محلي/وطني للأراضي الرطبة</a:t>
            </a:r>
            <a:r>
              <a:rPr lang="ar-DZ" sz="1800" dirty="0" smtClean="0">
                <a:latin typeface="Arial" panose="020B0604020202020204" pitchFamily="34" charset="0"/>
                <a:ea typeface="Arial" panose="020B0604020202020204" pitchFamily="34" charset="0"/>
              </a:rPr>
              <a:t>:</a:t>
            </a:r>
            <a:endParaRPr lang="fr-FR" sz="1800" dirty="0" smtClean="0">
              <a:latin typeface="Arial" panose="020B0604020202020204" pitchFamily="34" charset="0"/>
              <a:ea typeface="Arial" panose="020B0604020202020204" pitchFamily="34" charset="0"/>
            </a:endParaRPr>
          </a:p>
          <a:p>
            <a:pPr rtl="1">
              <a:lnSpc>
                <a:spcPct val="200000"/>
              </a:lnSpc>
            </a:pPr>
            <a:r>
              <a:rPr lang="ar-DZ" sz="1800" dirty="0" smtClean="0">
                <a:latin typeface="Arial" panose="020B0604020202020204" pitchFamily="34" charset="0"/>
                <a:ea typeface="Arial" panose="020B0604020202020204" pitchFamily="34" charset="0"/>
              </a:rPr>
              <a:t>الحالة </a:t>
            </a:r>
            <a:r>
              <a:rPr lang="ar-DZ" sz="1800" dirty="0">
                <a:latin typeface="Arial" panose="020B0604020202020204" pitchFamily="34" charset="0"/>
                <a:ea typeface="Arial" panose="020B0604020202020204" pitchFamily="34" charset="0"/>
              </a:rPr>
              <a:t>الصحية </a:t>
            </a:r>
            <a:r>
              <a:rPr lang="ar-DZ" sz="1800" dirty="0" smtClean="0">
                <a:latin typeface="Arial" panose="020B0604020202020204" pitchFamily="34" charset="0"/>
                <a:ea typeface="Arial" panose="020B0604020202020204" pitchFamily="34" charset="0"/>
              </a:rPr>
              <a:t>للنظام</a:t>
            </a:r>
            <a:endParaRPr lang="fr-FR" sz="1800" dirty="0" smtClean="0">
              <a:latin typeface="Arial" panose="020B0604020202020204" pitchFamily="34" charset="0"/>
              <a:ea typeface="Arial" panose="020B0604020202020204" pitchFamily="34" charset="0"/>
            </a:endParaRPr>
          </a:p>
          <a:p>
            <a:pPr rtl="1">
              <a:lnSpc>
                <a:spcPct val="200000"/>
              </a:lnSpc>
            </a:pPr>
            <a:r>
              <a:rPr lang="ar-DZ" sz="1800" dirty="0" smtClean="0">
                <a:latin typeface="Arial" panose="020B0604020202020204" pitchFamily="34" charset="0"/>
                <a:ea typeface="Arial" panose="020B0604020202020204" pitchFamily="34" charset="0"/>
              </a:rPr>
              <a:t>نظام </a:t>
            </a:r>
            <a:r>
              <a:rPr lang="ar-DZ" sz="1800" dirty="0">
                <a:latin typeface="Arial" panose="020B0604020202020204" pitchFamily="34" charset="0"/>
                <a:ea typeface="Arial" panose="020B0604020202020204" pitchFamily="34" charset="0"/>
              </a:rPr>
              <a:t>الإنذار الأحمر </a:t>
            </a:r>
            <a:r>
              <a:rPr lang="ar-DZ" sz="1800" dirty="0" smtClean="0">
                <a:latin typeface="Arial" panose="020B0604020202020204" pitchFamily="34" charset="0"/>
                <a:ea typeface="Arial" panose="020B0604020202020204" pitchFamily="34" charset="0"/>
              </a:rPr>
              <a:t>للحماية</a:t>
            </a:r>
            <a:endParaRPr lang="fr-FR" sz="1800" dirty="0" smtClean="0">
              <a:latin typeface="Arial" panose="020B0604020202020204" pitchFamily="34" charset="0"/>
              <a:ea typeface="Arial" panose="020B0604020202020204" pitchFamily="34" charset="0"/>
            </a:endParaRPr>
          </a:p>
          <a:p>
            <a:pPr rtl="1">
              <a:lnSpc>
                <a:spcPct val="200000"/>
              </a:lnSpc>
            </a:pPr>
            <a:r>
              <a:rPr lang="ar-DZ" sz="1800" dirty="0" smtClean="0">
                <a:latin typeface="Arial" panose="020B0604020202020204" pitchFamily="34" charset="0"/>
                <a:ea typeface="Arial" panose="020B0604020202020204" pitchFamily="34" charset="0"/>
              </a:rPr>
              <a:t>مراقبة </a:t>
            </a:r>
            <a:r>
              <a:rPr lang="ar-DZ" sz="1800" dirty="0">
                <a:latin typeface="Arial" panose="020B0604020202020204" pitchFamily="34" charset="0"/>
                <a:ea typeface="Arial" panose="020B0604020202020204" pitchFamily="34" charset="0"/>
              </a:rPr>
              <a:t>الطيور </a:t>
            </a:r>
            <a:r>
              <a:rPr lang="ar-DZ" sz="1800" dirty="0" smtClean="0">
                <a:latin typeface="Arial" panose="020B0604020202020204" pitchFamily="34" charset="0"/>
                <a:ea typeface="Arial" panose="020B0604020202020204" pitchFamily="34" charset="0"/>
              </a:rPr>
              <a:t>المائية</a:t>
            </a:r>
            <a:endParaRPr lang="fr-FR" sz="1800" dirty="0" smtClean="0">
              <a:latin typeface="Arial" panose="020B0604020202020204" pitchFamily="34" charset="0"/>
              <a:ea typeface="Arial" panose="020B0604020202020204" pitchFamily="34" charset="0"/>
            </a:endParaRPr>
          </a:p>
          <a:p>
            <a:pPr rtl="1">
              <a:lnSpc>
                <a:spcPct val="200000"/>
              </a:lnSpc>
            </a:pPr>
            <a:r>
              <a:rPr lang="ar-DZ" sz="1800" dirty="0" smtClean="0">
                <a:latin typeface="Arial" panose="020B0604020202020204" pitchFamily="34" charset="0"/>
                <a:ea typeface="Arial" panose="020B0604020202020204" pitchFamily="34" charset="0"/>
              </a:rPr>
              <a:t>مراقبة </a:t>
            </a:r>
            <a:r>
              <a:rPr lang="ar-DZ" sz="1800" dirty="0">
                <a:latin typeface="Arial" panose="020B0604020202020204" pitchFamily="34" charset="0"/>
                <a:ea typeface="Arial" panose="020B0604020202020204" pitchFamily="34" charset="0"/>
              </a:rPr>
              <a:t>النظام </a:t>
            </a:r>
            <a:r>
              <a:rPr lang="ar-DZ" sz="1800" dirty="0" smtClean="0">
                <a:latin typeface="Arial" panose="020B0604020202020204" pitchFamily="34" charset="0"/>
                <a:ea typeface="Arial" panose="020B0604020202020204" pitchFamily="34" charset="0"/>
              </a:rPr>
              <a:t>البيئي</a:t>
            </a:r>
            <a:endParaRPr lang="fr-FR" sz="1800" dirty="0" smtClean="0">
              <a:latin typeface="Arial" panose="020B0604020202020204" pitchFamily="34" charset="0"/>
              <a:ea typeface="Arial" panose="020B0604020202020204" pitchFamily="34" charset="0"/>
            </a:endParaRPr>
          </a:p>
          <a:p>
            <a:pPr rtl="1">
              <a:lnSpc>
                <a:spcPct val="200000"/>
              </a:lnSpc>
            </a:pPr>
            <a:r>
              <a:rPr lang="ar-DZ" sz="1800" dirty="0" smtClean="0">
                <a:latin typeface="Arial" panose="020B0604020202020204" pitchFamily="34" charset="0"/>
                <a:ea typeface="Arial" panose="020B0604020202020204" pitchFamily="34" charset="0"/>
              </a:rPr>
              <a:t>الربط </a:t>
            </a:r>
            <a:r>
              <a:rPr lang="ar-DZ" sz="1800" dirty="0">
                <a:latin typeface="Arial" panose="020B0604020202020204" pitchFamily="34" charset="0"/>
                <a:ea typeface="Arial" panose="020B0604020202020204" pitchFamily="34" charset="0"/>
              </a:rPr>
              <a:t>بين العلماء وصناع </a:t>
            </a:r>
            <a:r>
              <a:rPr lang="ar-DZ" sz="1800" dirty="0" smtClean="0">
                <a:latin typeface="Arial" panose="020B0604020202020204" pitchFamily="34" charset="0"/>
                <a:ea typeface="Arial" panose="020B0604020202020204" pitchFamily="34" charset="0"/>
              </a:rPr>
              <a:t>القرار</a:t>
            </a:r>
            <a:endParaRPr lang="fr-FR" sz="1800" dirty="0" smtClean="0">
              <a:latin typeface="Arial" panose="020B0604020202020204" pitchFamily="34" charset="0"/>
              <a:ea typeface="Arial" panose="020B0604020202020204" pitchFamily="34" charset="0"/>
            </a:endParaRPr>
          </a:p>
          <a:p>
            <a:pPr rtl="1">
              <a:lnSpc>
                <a:spcPct val="200000"/>
              </a:lnSpc>
            </a:pPr>
            <a:r>
              <a:rPr lang="ar-DZ" sz="1800" dirty="0" smtClean="0">
                <a:latin typeface="Arial" panose="020B0604020202020204" pitchFamily="34" charset="0"/>
                <a:ea typeface="Arial" panose="020B0604020202020204" pitchFamily="34" charset="0"/>
              </a:rPr>
              <a:t>وصف </a:t>
            </a:r>
            <a:r>
              <a:rPr lang="ar-DZ" sz="1800" dirty="0">
                <a:latin typeface="Arial" panose="020B0604020202020204" pitchFamily="34" charset="0"/>
                <a:ea typeface="Arial" panose="020B0604020202020204" pitchFamily="34" charset="0"/>
              </a:rPr>
              <a:t>اتجاهات/تطور الأراضي الرطبة</a:t>
            </a:r>
            <a:r>
              <a:rPr lang="ar-DZ" sz="1800" dirty="0" smtClean="0">
                <a:latin typeface="Arial" panose="020B0604020202020204" pitchFamily="34" charset="0"/>
                <a:ea typeface="Arial" panose="020B0604020202020204" pitchFamily="34" charset="0"/>
              </a:rPr>
              <a:t>:</a:t>
            </a:r>
            <a:r>
              <a:rPr lang="fr-FR" sz="1800" dirty="0" smtClean="0">
                <a:latin typeface="Arial" panose="020B0604020202020204" pitchFamily="34" charset="0"/>
                <a:ea typeface="Arial" panose="020B0604020202020204" pitchFamily="34" charset="0"/>
              </a:rPr>
              <a:t> </a:t>
            </a:r>
            <a:r>
              <a:rPr lang="ar-DZ" sz="1800" dirty="0" smtClean="0">
                <a:latin typeface="Arial" panose="020B0604020202020204" pitchFamily="34" charset="0"/>
                <a:ea typeface="Arial" panose="020B0604020202020204" pitchFamily="34" charset="0"/>
              </a:rPr>
              <a:t>الماضي </a:t>
            </a:r>
            <a:r>
              <a:rPr lang="ar-DZ" sz="1800" dirty="0">
                <a:latin typeface="Arial" panose="020B0604020202020204" pitchFamily="34" charset="0"/>
                <a:ea typeface="Arial" panose="020B0604020202020204" pitchFamily="34" charset="0"/>
              </a:rPr>
              <a:t>والحاضر </a:t>
            </a:r>
            <a:r>
              <a:rPr lang="ar-DZ" sz="1800" dirty="0" smtClean="0">
                <a:latin typeface="Arial" panose="020B0604020202020204" pitchFamily="34" charset="0"/>
                <a:ea typeface="Arial" panose="020B0604020202020204" pitchFamily="34" charset="0"/>
              </a:rPr>
              <a:t>والمستقبل</a:t>
            </a:r>
            <a:endParaRPr lang="fr-FR" sz="1800" dirty="0" smtClean="0">
              <a:latin typeface="Arial" panose="020B0604020202020204" pitchFamily="34" charset="0"/>
              <a:ea typeface="Arial" panose="020B0604020202020204" pitchFamily="34" charset="0"/>
            </a:endParaRPr>
          </a:p>
          <a:p>
            <a:pPr rtl="1">
              <a:lnSpc>
                <a:spcPct val="200000"/>
              </a:lnSpc>
            </a:pPr>
            <a:r>
              <a:rPr lang="ar-DZ" sz="1800" dirty="0" smtClean="0">
                <a:latin typeface="Arial" panose="020B0604020202020204" pitchFamily="34" charset="0"/>
                <a:ea typeface="Arial" panose="020B0604020202020204" pitchFamily="34" charset="0"/>
              </a:rPr>
              <a:t>رصد التغيرات</a:t>
            </a:r>
            <a:endParaRPr lang="fr-FR" sz="1800" dirty="0" smtClean="0">
              <a:latin typeface="Arial" panose="020B0604020202020204" pitchFamily="34" charset="0"/>
              <a:ea typeface="Arial" panose="020B0604020202020204" pitchFamily="34" charset="0"/>
            </a:endParaRPr>
          </a:p>
          <a:p>
            <a:pPr rtl="1">
              <a:lnSpc>
                <a:spcPct val="200000"/>
              </a:lnSpc>
            </a:pPr>
            <a:r>
              <a:rPr lang="ar-DZ" sz="1800" dirty="0" err="1" smtClean="0">
                <a:latin typeface="Arial" panose="020B0604020202020204" pitchFamily="34" charset="0"/>
                <a:ea typeface="Arial" panose="020B0604020202020204" pitchFamily="34" charset="0"/>
              </a:rPr>
              <a:t>التنبؤالحد</a:t>
            </a:r>
            <a:r>
              <a:rPr lang="ar-DZ" sz="1800" dirty="0" smtClean="0">
                <a:latin typeface="Arial" panose="020B0604020202020204" pitchFamily="34" charset="0"/>
                <a:ea typeface="Arial" panose="020B0604020202020204" pitchFamily="34" charset="0"/>
              </a:rPr>
              <a:t> </a:t>
            </a:r>
            <a:r>
              <a:rPr lang="ar-DZ" sz="1800" dirty="0">
                <a:latin typeface="Arial" panose="020B0604020202020204" pitchFamily="34" charset="0"/>
                <a:ea typeface="Arial" panose="020B0604020202020204" pitchFamily="34" charset="0"/>
              </a:rPr>
              <a:t>من تأثير تغير </a:t>
            </a:r>
            <a:r>
              <a:rPr lang="ar-DZ" sz="1800" dirty="0" smtClean="0">
                <a:latin typeface="Arial" panose="020B0604020202020204" pitchFamily="34" charset="0"/>
                <a:ea typeface="Arial" panose="020B0604020202020204" pitchFamily="34" charset="0"/>
              </a:rPr>
              <a:t>المناخ</a:t>
            </a:r>
            <a:endParaRPr lang="fr-FR" sz="1800" dirty="0" smtClean="0">
              <a:latin typeface="Arial" panose="020B0604020202020204" pitchFamily="34" charset="0"/>
              <a:ea typeface="Arial" panose="020B0604020202020204" pitchFamily="34" charset="0"/>
            </a:endParaRPr>
          </a:p>
          <a:p>
            <a:pPr rtl="1">
              <a:lnSpc>
                <a:spcPct val="200000"/>
              </a:lnSpc>
            </a:pPr>
            <a:r>
              <a:rPr lang="ar-DZ" sz="1800" dirty="0" smtClean="0">
                <a:latin typeface="Arial" panose="020B0604020202020204" pitchFamily="34" charset="0"/>
                <a:ea typeface="Arial" panose="020B0604020202020204" pitchFamily="34" charset="0"/>
              </a:rPr>
              <a:t>المخرجات </a:t>
            </a:r>
            <a:r>
              <a:rPr lang="ar-DZ" sz="1800" dirty="0">
                <a:latin typeface="Arial" panose="020B0604020202020204" pitchFamily="34" charset="0"/>
                <a:ea typeface="Arial" panose="020B0604020202020204" pitchFamily="34" charset="0"/>
              </a:rPr>
              <a:t>الموضوعية</a:t>
            </a:r>
            <a:endParaRPr lang="fr-FR" sz="1800" b="1" dirty="0">
              <a:solidFill>
                <a:schemeClr val="accent6">
                  <a:lumMod val="50000"/>
                </a:schemeClr>
              </a:solidFill>
            </a:endParaRPr>
          </a:p>
          <a:p>
            <a:pPr algn="l"/>
            <a:endParaRPr lang="fr-FR" sz="1800" b="1" dirty="0">
              <a:solidFill>
                <a:schemeClr val="accent6">
                  <a:lumMod val="50000"/>
                </a:schemeClr>
              </a:solidFill>
              <a:sym typeface="Wingdings" panose="05000000000000000000" pitchFamily="2" charset="2"/>
            </a:endParaRPr>
          </a:p>
          <a:p>
            <a:pPr algn="l"/>
            <a:endParaRPr lang="fr-FR" sz="1800" i="1" dirty="0">
              <a:solidFill>
                <a:srgbClr val="FF0000"/>
              </a:solidFill>
            </a:endParaRPr>
          </a:p>
        </p:txBody>
      </p:sp>
    </p:spTree>
    <p:extLst>
      <p:ext uri="{BB962C8B-B14F-4D97-AF65-F5344CB8AC3E}">
        <p14:creationId xmlns:p14="http://schemas.microsoft.com/office/powerpoint/2010/main" val="3944915882"/>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re 1"/>
          <p:cNvSpPr>
            <a:spLocks noGrp="1"/>
          </p:cNvSpPr>
          <p:nvPr>
            <p:ph type="ctrTitle"/>
          </p:nvPr>
        </p:nvSpPr>
        <p:spPr/>
        <p:txBody>
          <a:bodyPr>
            <a:normAutofit/>
          </a:bodyPr>
          <a:lstStyle/>
          <a:p>
            <a:r>
              <a:rPr lang="ar-DZ" kern="0" dirty="0">
                <a:latin typeface="Garamond" panose="02020404030301010803" pitchFamily="18" charset="0"/>
                <a:ea typeface="Arial" panose="020B0604020202020204" pitchFamily="34" charset="0"/>
              </a:rPr>
              <a:t>مثال: المعرفة الجماعية عن المراصد التي أنتجتها مجموعة 2019</a:t>
            </a:r>
            <a:endParaRPr lang="fr-FR" dirty="0"/>
          </a:p>
        </p:txBody>
      </p:sp>
      <p:sp>
        <p:nvSpPr>
          <p:cNvPr id="4" name="Espace réservé du contenu 3"/>
          <p:cNvSpPr>
            <a:spLocks noGrp="1"/>
          </p:cNvSpPr>
          <p:nvPr>
            <p:ph sz="quarter" idx="10"/>
          </p:nvPr>
        </p:nvSpPr>
        <p:spPr>
          <a:xfrm>
            <a:off x="628958" y="404813"/>
            <a:ext cx="9270066" cy="6453187"/>
          </a:xfrm>
        </p:spPr>
        <p:txBody>
          <a:bodyPr>
            <a:noAutofit/>
          </a:bodyPr>
          <a:lstStyle/>
          <a:p>
            <a:pPr>
              <a:lnSpc>
                <a:spcPct val="115000"/>
              </a:lnSpc>
            </a:pPr>
            <a:r>
              <a:rPr lang="ar-DZ" sz="1800" b="1" dirty="0" smtClean="0">
                <a:latin typeface="Garamond" panose="02020404030301010803" pitchFamily="18" charset="0"/>
                <a:ea typeface="Arial" panose="020B0604020202020204" pitchFamily="34" charset="0"/>
              </a:rPr>
              <a:t>الخصائص</a:t>
            </a:r>
            <a:endParaRPr lang="fr-FR" sz="1800" b="1" dirty="0" smtClean="0">
              <a:latin typeface="Garamond" panose="02020404030301010803" pitchFamily="18" charset="0"/>
              <a:ea typeface="Arial" panose="020B0604020202020204" pitchFamily="34" charset="0"/>
            </a:endParaRPr>
          </a:p>
          <a:p>
            <a:pPr>
              <a:lnSpc>
                <a:spcPct val="115000"/>
              </a:lnSpc>
            </a:pPr>
            <a:r>
              <a:rPr lang="ar-DZ" sz="1800" b="1" dirty="0" smtClean="0">
                <a:latin typeface="Garamond" panose="02020404030301010803" pitchFamily="18" charset="0"/>
                <a:ea typeface="Arial" panose="020B0604020202020204" pitchFamily="34" charset="0"/>
              </a:rPr>
              <a:t>الماضي </a:t>
            </a:r>
            <a:r>
              <a:rPr lang="ar-DZ" sz="1800" b="1" dirty="0">
                <a:latin typeface="Garamond" panose="02020404030301010803" pitchFamily="18" charset="0"/>
                <a:ea typeface="Arial" panose="020B0604020202020204" pitchFamily="34" charset="0"/>
              </a:rPr>
              <a:t>والحاضر </a:t>
            </a:r>
            <a:r>
              <a:rPr lang="ar-DZ" sz="1800" b="1" dirty="0" err="1" smtClean="0">
                <a:latin typeface="Garamond" panose="02020404030301010803" pitchFamily="18" charset="0"/>
                <a:ea typeface="Arial" panose="020B0604020202020204" pitchFamily="34" charset="0"/>
              </a:rPr>
              <a:t>والمستقب</a:t>
            </a:r>
            <a:endParaRPr lang="fr-FR" sz="1800" b="1" dirty="0" smtClean="0">
              <a:latin typeface="Garamond" panose="02020404030301010803" pitchFamily="18" charset="0"/>
              <a:ea typeface="Arial" panose="020B0604020202020204" pitchFamily="34" charset="0"/>
            </a:endParaRPr>
          </a:p>
          <a:p>
            <a:pPr>
              <a:lnSpc>
                <a:spcPct val="115000"/>
              </a:lnSpc>
            </a:pPr>
            <a:r>
              <a:rPr lang="ar-DZ" sz="1800" b="1" dirty="0" smtClean="0">
                <a:latin typeface="Garamond" panose="02020404030301010803" pitchFamily="18" charset="0"/>
                <a:ea typeface="Arial" panose="020B0604020202020204" pitchFamily="34" charset="0"/>
              </a:rPr>
              <a:t>لتوسيع </a:t>
            </a:r>
            <a:r>
              <a:rPr lang="ar-DZ" sz="1800" b="1" dirty="0">
                <a:latin typeface="Garamond" panose="02020404030301010803" pitchFamily="18" charset="0"/>
                <a:ea typeface="Arial" panose="020B0604020202020204" pitchFamily="34" charset="0"/>
              </a:rPr>
              <a:t>نطاق البحوث على أصناف أكثر من </a:t>
            </a:r>
            <a:r>
              <a:rPr lang="ar-DZ" sz="1800" b="1" dirty="0" smtClean="0">
                <a:latin typeface="Garamond" panose="02020404030301010803" pitchFamily="18" charset="0"/>
                <a:ea typeface="Arial" panose="020B0604020202020204" pitchFamily="34" charset="0"/>
              </a:rPr>
              <a:t>الطيور</a:t>
            </a:r>
            <a:endParaRPr lang="fr-FR" sz="1800" b="1" dirty="0" smtClean="0">
              <a:latin typeface="Garamond" panose="02020404030301010803" pitchFamily="18" charset="0"/>
              <a:ea typeface="Arial" panose="020B0604020202020204" pitchFamily="34" charset="0"/>
            </a:endParaRPr>
          </a:p>
          <a:p>
            <a:pPr>
              <a:lnSpc>
                <a:spcPct val="115000"/>
              </a:lnSpc>
            </a:pPr>
            <a:r>
              <a:rPr lang="ar-DZ" sz="1800" b="1" dirty="0" smtClean="0">
                <a:latin typeface="Garamond" panose="02020404030301010803" pitchFamily="18" charset="0"/>
                <a:ea typeface="Arial" panose="020B0604020202020204" pitchFamily="34" charset="0"/>
              </a:rPr>
              <a:t>يجب </a:t>
            </a:r>
            <a:r>
              <a:rPr lang="ar-DZ" sz="1800" b="1" dirty="0">
                <a:latin typeface="Garamond" panose="02020404030301010803" pitchFamily="18" charset="0"/>
                <a:ea typeface="Arial" panose="020B0604020202020204" pitchFamily="34" charset="0"/>
              </a:rPr>
              <a:t>الاعتراف بالمراصد على المستويات ذات الصلة (الوطنية أو المحلية</a:t>
            </a:r>
            <a:r>
              <a:rPr lang="ar-DZ" sz="1800" b="1" dirty="0" smtClean="0">
                <a:latin typeface="Garamond" panose="02020404030301010803" pitchFamily="18" charset="0"/>
                <a:ea typeface="Arial" panose="020B0604020202020204" pitchFamily="34" charset="0"/>
              </a:rPr>
              <a:t>)</a:t>
            </a:r>
            <a:endParaRPr lang="fr-FR" sz="1800" b="1" dirty="0" smtClean="0">
              <a:latin typeface="Garamond" panose="02020404030301010803" pitchFamily="18" charset="0"/>
              <a:ea typeface="Arial" panose="020B0604020202020204" pitchFamily="34" charset="0"/>
            </a:endParaRPr>
          </a:p>
          <a:p>
            <a:pPr>
              <a:lnSpc>
                <a:spcPct val="115000"/>
              </a:lnSpc>
            </a:pPr>
            <a:r>
              <a:rPr lang="ar-DZ" sz="1800" b="1" dirty="0" smtClean="0">
                <a:latin typeface="Garamond" panose="02020404030301010803" pitchFamily="18" charset="0"/>
                <a:ea typeface="Arial" panose="020B0604020202020204" pitchFamily="34" charset="0"/>
              </a:rPr>
              <a:t>دراسة </a:t>
            </a:r>
            <a:r>
              <a:rPr lang="ar-DZ" sz="1800" b="1" dirty="0">
                <a:latin typeface="Garamond" panose="02020404030301010803" pitchFamily="18" charset="0"/>
                <a:ea typeface="Arial" panose="020B0604020202020204" pitchFamily="34" charset="0"/>
              </a:rPr>
              <a:t>الاستدامة</a:t>
            </a:r>
            <a:endParaRPr lang="en-US" sz="1800" dirty="0">
              <a:effectLst/>
              <a:latin typeface="Arial" panose="020B0604020202020204" pitchFamily="34" charset="0"/>
              <a:ea typeface="Arial" panose="020B0604020202020204" pitchFamily="34" charset="0"/>
            </a:endParaRPr>
          </a:p>
          <a:p>
            <a:pPr>
              <a:lnSpc>
                <a:spcPct val="115000"/>
              </a:lnSpc>
            </a:pPr>
            <a:r>
              <a:rPr lang="en-US" sz="1800" dirty="0">
                <a:effectLst/>
                <a:latin typeface="Arial" panose="020B0604020202020204" pitchFamily="34" charset="0"/>
                <a:ea typeface="Arial" panose="020B0604020202020204" pitchFamily="34" charset="0"/>
              </a:rPr>
              <a:t> </a:t>
            </a:r>
          </a:p>
          <a:p>
            <a:pPr rtl="1">
              <a:lnSpc>
                <a:spcPct val="115000"/>
              </a:lnSpc>
            </a:pPr>
            <a:r>
              <a:rPr lang="ar-DZ" sz="1800" b="1" dirty="0">
                <a:latin typeface="Garamond" panose="02020404030301010803" pitchFamily="18" charset="0"/>
                <a:ea typeface="Arial" panose="020B0604020202020204" pitchFamily="34" charset="0"/>
              </a:rPr>
              <a:t>استخدام </a:t>
            </a:r>
            <a:r>
              <a:rPr lang="ar-DZ" sz="1800" b="1" dirty="0" smtClean="0">
                <a:latin typeface="Garamond" panose="02020404030301010803" pitchFamily="18" charset="0"/>
                <a:ea typeface="Arial" panose="020B0604020202020204" pitchFamily="34" charset="0"/>
              </a:rPr>
              <a:t>النتائج</a:t>
            </a:r>
            <a:endParaRPr lang="fr-FR" sz="1800" b="1" dirty="0" smtClean="0">
              <a:latin typeface="Garamond" panose="02020404030301010803" pitchFamily="18" charset="0"/>
              <a:ea typeface="Arial" panose="020B0604020202020204" pitchFamily="34" charset="0"/>
            </a:endParaRPr>
          </a:p>
          <a:p>
            <a:pPr rtl="1">
              <a:lnSpc>
                <a:spcPct val="115000"/>
              </a:lnSpc>
            </a:pPr>
            <a:r>
              <a:rPr lang="ar-DZ" sz="1800" b="1" dirty="0" smtClean="0">
                <a:latin typeface="Garamond" panose="02020404030301010803" pitchFamily="18" charset="0"/>
                <a:ea typeface="Arial" panose="020B0604020202020204" pitchFamily="34" charset="0"/>
              </a:rPr>
              <a:t>تبادل </a:t>
            </a:r>
            <a:r>
              <a:rPr lang="ar-DZ" sz="1800" b="1" dirty="0">
                <a:latin typeface="Garamond" panose="02020404030301010803" pitchFamily="18" charset="0"/>
                <a:ea typeface="Arial" panose="020B0604020202020204" pitchFamily="34" charset="0"/>
              </a:rPr>
              <a:t>الخبرات بين </a:t>
            </a:r>
            <a:r>
              <a:rPr lang="ar-DZ" sz="1800" b="1" dirty="0" smtClean="0">
                <a:latin typeface="Garamond" panose="02020404030301010803" pitchFamily="18" charset="0"/>
                <a:ea typeface="Arial" panose="020B0604020202020204" pitchFamily="34" charset="0"/>
              </a:rPr>
              <a:t>البلدان</a:t>
            </a:r>
            <a:endParaRPr lang="fr-FR" sz="1800" b="1" dirty="0" smtClean="0">
              <a:latin typeface="Garamond" panose="02020404030301010803" pitchFamily="18" charset="0"/>
              <a:ea typeface="Arial" panose="020B0604020202020204" pitchFamily="34" charset="0"/>
            </a:endParaRPr>
          </a:p>
          <a:p>
            <a:pPr rtl="1">
              <a:lnSpc>
                <a:spcPct val="115000"/>
              </a:lnSpc>
            </a:pPr>
            <a:r>
              <a:rPr lang="ar-DZ" sz="1800" b="1" dirty="0" smtClean="0">
                <a:latin typeface="Garamond" panose="02020404030301010803" pitchFamily="18" charset="0"/>
                <a:ea typeface="Arial" panose="020B0604020202020204" pitchFamily="34" charset="0"/>
              </a:rPr>
              <a:t>التوعية والتواصل</a:t>
            </a:r>
            <a:endParaRPr lang="fr-FR" sz="1800" b="1" dirty="0" smtClean="0">
              <a:latin typeface="Garamond" panose="02020404030301010803" pitchFamily="18" charset="0"/>
              <a:ea typeface="Arial" panose="020B0604020202020204" pitchFamily="34" charset="0"/>
            </a:endParaRPr>
          </a:p>
          <a:p>
            <a:pPr rtl="1">
              <a:lnSpc>
                <a:spcPct val="115000"/>
              </a:lnSpc>
            </a:pPr>
            <a:r>
              <a:rPr lang="ar-DZ" sz="1800" b="1" dirty="0" smtClean="0">
                <a:latin typeface="Garamond" panose="02020404030301010803" pitchFamily="18" charset="0"/>
                <a:ea typeface="Arial" panose="020B0604020202020204" pitchFamily="34" charset="0"/>
              </a:rPr>
              <a:t>أدوار التعليم</a:t>
            </a:r>
            <a:endParaRPr lang="fr-FR" sz="1800" b="1" dirty="0" smtClean="0">
              <a:latin typeface="Garamond" panose="02020404030301010803" pitchFamily="18" charset="0"/>
              <a:ea typeface="Arial" panose="020B0604020202020204" pitchFamily="34" charset="0"/>
            </a:endParaRPr>
          </a:p>
          <a:p>
            <a:pPr rtl="1">
              <a:lnSpc>
                <a:spcPct val="115000"/>
              </a:lnSpc>
            </a:pPr>
            <a:r>
              <a:rPr lang="ar-DZ" sz="1800" b="1" dirty="0" smtClean="0">
                <a:latin typeface="Garamond" panose="02020404030301010803" pitchFamily="18" charset="0"/>
                <a:ea typeface="Arial" panose="020B0604020202020204" pitchFamily="34" charset="0"/>
              </a:rPr>
              <a:t>الربط </a:t>
            </a:r>
            <a:r>
              <a:rPr lang="ar-DZ" sz="1800" b="1" dirty="0">
                <a:latin typeface="Garamond" panose="02020404030301010803" pitchFamily="18" charset="0"/>
                <a:ea typeface="Arial" panose="020B0604020202020204" pitchFamily="34" charset="0"/>
              </a:rPr>
              <a:t>بين العلماء وصناع </a:t>
            </a:r>
            <a:r>
              <a:rPr lang="ar-DZ" sz="1800" b="1" dirty="0" smtClean="0">
                <a:latin typeface="Garamond" panose="02020404030301010803" pitchFamily="18" charset="0"/>
                <a:ea typeface="Arial" panose="020B0604020202020204" pitchFamily="34" charset="0"/>
              </a:rPr>
              <a:t>القرار</a:t>
            </a:r>
            <a:endParaRPr lang="fr-FR" sz="1800" b="1" dirty="0" smtClean="0">
              <a:latin typeface="Garamond" panose="02020404030301010803" pitchFamily="18" charset="0"/>
              <a:ea typeface="Arial" panose="020B0604020202020204" pitchFamily="34" charset="0"/>
            </a:endParaRPr>
          </a:p>
          <a:p>
            <a:pPr rtl="1">
              <a:lnSpc>
                <a:spcPct val="115000"/>
              </a:lnSpc>
            </a:pPr>
            <a:r>
              <a:rPr lang="ar-DZ" sz="1800" b="1" dirty="0" smtClean="0">
                <a:latin typeface="Garamond" panose="02020404030301010803" pitchFamily="18" charset="0"/>
                <a:ea typeface="Arial" panose="020B0604020202020204" pitchFamily="34" charset="0"/>
              </a:rPr>
              <a:t>اتجاهات/تطور </a:t>
            </a:r>
            <a:r>
              <a:rPr lang="ar-DZ" sz="1800" b="1" dirty="0">
                <a:latin typeface="Garamond" panose="02020404030301010803" pitchFamily="18" charset="0"/>
                <a:ea typeface="Arial" panose="020B0604020202020204" pitchFamily="34" charset="0"/>
              </a:rPr>
              <a:t>الأراضي </a:t>
            </a:r>
            <a:r>
              <a:rPr lang="ar-DZ" sz="1800" b="1" dirty="0" smtClean="0">
                <a:latin typeface="Garamond" panose="02020404030301010803" pitchFamily="18" charset="0"/>
                <a:ea typeface="Arial" panose="020B0604020202020204" pitchFamily="34" charset="0"/>
              </a:rPr>
              <a:t>الرطبة</a:t>
            </a:r>
            <a:endParaRPr lang="fr-FR" sz="1800" b="1" dirty="0" smtClean="0">
              <a:latin typeface="Garamond" panose="02020404030301010803" pitchFamily="18" charset="0"/>
              <a:ea typeface="Arial" panose="020B0604020202020204" pitchFamily="34" charset="0"/>
            </a:endParaRPr>
          </a:p>
          <a:p>
            <a:pPr rtl="1">
              <a:lnSpc>
                <a:spcPct val="115000"/>
              </a:lnSpc>
            </a:pPr>
            <a:r>
              <a:rPr lang="ar-DZ" sz="1800" b="1" dirty="0" smtClean="0">
                <a:latin typeface="Garamond" panose="02020404030301010803" pitchFamily="18" charset="0"/>
                <a:ea typeface="Arial" panose="020B0604020202020204" pitchFamily="34" charset="0"/>
              </a:rPr>
              <a:t>دراسة </a:t>
            </a:r>
            <a:r>
              <a:rPr lang="ar-DZ" sz="1800" b="1" dirty="0">
                <a:latin typeface="Garamond" panose="02020404030301010803" pitchFamily="18" charset="0"/>
                <a:ea typeface="Arial" panose="020B0604020202020204" pitchFamily="34" charset="0"/>
              </a:rPr>
              <a:t>العلاقات بين البشر والطبيعة - غير متأكد من </a:t>
            </a:r>
            <a:r>
              <a:rPr lang="ar-DZ" sz="1800" b="1" dirty="0" smtClean="0">
                <a:latin typeface="Garamond" panose="02020404030301010803" pitchFamily="18" charset="0"/>
                <a:ea typeface="Arial" panose="020B0604020202020204" pitchFamily="34" charset="0"/>
              </a:rPr>
              <a:t>وجودها</a:t>
            </a:r>
            <a:endParaRPr lang="fr-FR" sz="1800" b="1" dirty="0" smtClean="0">
              <a:latin typeface="Garamond" panose="02020404030301010803" pitchFamily="18" charset="0"/>
              <a:ea typeface="Arial" panose="020B0604020202020204" pitchFamily="34" charset="0"/>
            </a:endParaRPr>
          </a:p>
          <a:p>
            <a:pPr rtl="1">
              <a:lnSpc>
                <a:spcPct val="115000"/>
              </a:lnSpc>
            </a:pPr>
            <a:r>
              <a:rPr lang="ar-DZ" sz="1800" b="1" dirty="0" smtClean="0">
                <a:latin typeface="Garamond" panose="02020404030301010803" pitchFamily="18" charset="0"/>
                <a:ea typeface="Arial" panose="020B0604020202020204" pitchFamily="34" charset="0"/>
              </a:rPr>
              <a:t>تقييم </a:t>
            </a:r>
            <a:r>
              <a:rPr lang="ar-DZ" sz="1800" b="1" dirty="0">
                <a:latin typeface="Garamond" panose="02020404030301010803" pitchFamily="18" charset="0"/>
                <a:ea typeface="Arial" panose="020B0604020202020204" pitchFamily="34" charset="0"/>
              </a:rPr>
              <a:t>خدمات النظام البيئي - غير متأكد من وجودها</a:t>
            </a:r>
            <a:endParaRPr lang="fr-FR" sz="1800" b="1" dirty="0">
              <a:solidFill>
                <a:schemeClr val="accent6">
                  <a:lumMod val="50000"/>
                </a:schemeClr>
              </a:solidFill>
              <a:sym typeface="Wingdings" panose="05000000000000000000" pitchFamily="2" charset="2"/>
            </a:endParaRPr>
          </a:p>
          <a:p>
            <a:pPr algn="l"/>
            <a:endParaRPr lang="fr-FR" sz="1800" i="1" dirty="0">
              <a:solidFill>
                <a:srgbClr val="FF0000"/>
              </a:solidFill>
            </a:endParaRPr>
          </a:p>
        </p:txBody>
      </p:sp>
    </p:spTree>
    <p:extLst>
      <p:ext uri="{BB962C8B-B14F-4D97-AF65-F5344CB8AC3E}">
        <p14:creationId xmlns:p14="http://schemas.microsoft.com/office/powerpoint/2010/main" val="2872624095"/>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re 1"/>
          <p:cNvSpPr>
            <a:spLocks noGrp="1"/>
          </p:cNvSpPr>
          <p:nvPr>
            <p:ph type="ctrTitle"/>
          </p:nvPr>
        </p:nvSpPr>
        <p:spPr/>
        <p:txBody>
          <a:bodyPr>
            <a:normAutofit/>
          </a:bodyPr>
          <a:lstStyle/>
          <a:p>
            <a:r>
              <a:rPr lang="ar-DZ" kern="0" dirty="0">
                <a:latin typeface="Garamond" panose="02020404030301010803" pitchFamily="18" charset="0"/>
                <a:ea typeface="Arial" panose="020B0604020202020204" pitchFamily="34" charset="0"/>
              </a:rPr>
              <a:t>مثال: المعرفة الجماعية عن المراصد التي أنتجتها مجموعة 2019</a:t>
            </a:r>
            <a:endParaRPr lang="fr-FR" dirty="0"/>
          </a:p>
        </p:txBody>
      </p:sp>
      <p:sp>
        <p:nvSpPr>
          <p:cNvPr id="4" name="Espace réservé du contenu 3"/>
          <p:cNvSpPr>
            <a:spLocks noGrp="1"/>
          </p:cNvSpPr>
          <p:nvPr>
            <p:ph sz="quarter" idx="10"/>
          </p:nvPr>
        </p:nvSpPr>
        <p:spPr>
          <a:xfrm>
            <a:off x="628958" y="404813"/>
            <a:ext cx="9270066" cy="6453187"/>
          </a:xfrm>
        </p:spPr>
        <p:txBody>
          <a:bodyPr>
            <a:noAutofit/>
          </a:bodyPr>
          <a:lstStyle/>
          <a:p>
            <a:pPr rtl="1">
              <a:lnSpc>
                <a:spcPct val="115000"/>
              </a:lnSpc>
            </a:pPr>
            <a:r>
              <a:rPr lang="ar-DZ" sz="1800" b="1" dirty="0">
                <a:latin typeface="Garamond" panose="02020404030301010803" pitchFamily="18" charset="0"/>
                <a:ea typeface="Arial" panose="020B0604020202020204" pitchFamily="34" charset="0"/>
              </a:rPr>
              <a:t>خطوات </a:t>
            </a:r>
            <a:r>
              <a:rPr lang="ar-DZ" sz="1800" b="1" dirty="0" smtClean="0">
                <a:latin typeface="Garamond" panose="02020404030301010803" pitchFamily="18" charset="0"/>
                <a:ea typeface="Arial" panose="020B0604020202020204" pitchFamily="34" charset="0"/>
              </a:rPr>
              <a:t>العملية</a:t>
            </a:r>
            <a:endParaRPr lang="fr-FR" sz="1800" b="1" dirty="0" smtClean="0">
              <a:latin typeface="Garamond" panose="02020404030301010803" pitchFamily="18" charset="0"/>
              <a:ea typeface="Arial" panose="020B0604020202020204" pitchFamily="34" charset="0"/>
            </a:endParaRPr>
          </a:p>
          <a:p>
            <a:pPr rtl="1">
              <a:lnSpc>
                <a:spcPct val="115000"/>
              </a:lnSpc>
            </a:pPr>
            <a:r>
              <a:rPr lang="ar-DZ" sz="1800" b="1" dirty="0" smtClean="0">
                <a:latin typeface="Garamond" panose="02020404030301010803" pitchFamily="18" charset="0"/>
                <a:ea typeface="Arial" panose="020B0604020202020204" pitchFamily="34" charset="0"/>
              </a:rPr>
              <a:t>3 </a:t>
            </a:r>
            <a:r>
              <a:rPr lang="ar-DZ" sz="1800" b="1" dirty="0">
                <a:latin typeface="Garamond" panose="02020404030301010803" pitchFamily="18" charset="0"/>
                <a:ea typeface="Arial" panose="020B0604020202020204" pitchFamily="34" charset="0"/>
              </a:rPr>
              <a:t>تصورات / 3 أنواع من الأشخاص المعنيين: المحليون والعلماء والإدارة</a:t>
            </a:r>
            <a:r>
              <a:rPr lang="ar-DZ" sz="1800" b="1" dirty="0" smtClean="0">
                <a:latin typeface="Garamond" panose="02020404030301010803" pitchFamily="18" charset="0"/>
                <a:ea typeface="Arial" panose="020B0604020202020204" pitchFamily="34" charset="0"/>
              </a:rPr>
              <a:t>.</a:t>
            </a:r>
            <a:endParaRPr lang="fr-FR" sz="1800" b="1" dirty="0" smtClean="0">
              <a:latin typeface="Garamond" panose="02020404030301010803" pitchFamily="18" charset="0"/>
              <a:ea typeface="Arial" panose="020B0604020202020204" pitchFamily="34" charset="0"/>
            </a:endParaRPr>
          </a:p>
          <a:p>
            <a:pPr rtl="1">
              <a:lnSpc>
                <a:spcPct val="115000"/>
              </a:lnSpc>
            </a:pPr>
            <a:r>
              <a:rPr lang="ar-DZ" sz="1800" b="1" dirty="0" smtClean="0">
                <a:latin typeface="Garamond" panose="02020404030301010803" pitchFamily="18" charset="0"/>
                <a:ea typeface="Arial" panose="020B0604020202020204" pitchFamily="34" charset="0"/>
              </a:rPr>
              <a:t> </a:t>
            </a:r>
            <a:r>
              <a:rPr lang="ar-DZ" sz="1800" b="1" dirty="0">
                <a:latin typeface="Garamond" panose="02020404030301010803" pitchFamily="18" charset="0"/>
                <a:ea typeface="Arial" panose="020B0604020202020204" pitchFamily="34" charset="0"/>
              </a:rPr>
              <a:t>من قبلهم ومن </a:t>
            </a:r>
            <a:r>
              <a:rPr lang="ar-DZ" sz="1800" b="1" dirty="0" smtClean="0">
                <a:latin typeface="Garamond" panose="02020404030301010803" pitchFamily="18" charset="0"/>
                <a:ea typeface="Arial" panose="020B0604020202020204" pitchFamily="34" charset="0"/>
              </a:rPr>
              <a:t>أجلهم</a:t>
            </a:r>
            <a:endParaRPr lang="fr-FR" sz="1800" b="1" dirty="0" smtClean="0">
              <a:latin typeface="Garamond" panose="02020404030301010803" pitchFamily="18" charset="0"/>
              <a:ea typeface="Arial" panose="020B0604020202020204" pitchFamily="34" charset="0"/>
            </a:endParaRPr>
          </a:p>
          <a:p>
            <a:pPr rtl="1">
              <a:lnSpc>
                <a:spcPct val="115000"/>
              </a:lnSpc>
            </a:pPr>
            <a:r>
              <a:rPr lang="ar-DZ" sz="1800" b="1" dirty="0" smtClean="0">
                <a:latin typeface="Garamond" panose="02020404030301010803" pitchFamily="18" charset="0"/>
                <a:ea typeface="Arial" panose="020B0604020202020204" pitchFamily="34" charset="0"/>
              </a:rPr>
              <a:t>جمع </a:t>
            </a:r>
            <a:r>
              <a:rPr lang="ar-DZ" sz="1800" b="1" dirty="0">
                <a:latin typeface="Garamond" panose="02020404030301010803" pitchFamily="18" charset="0"/>
                <a:ea typeface="Arial" panose="020B0604020202020204" pitchFamily="34" charset="0"/>
              </a:rPr>
              <a:t>البيانات </a:t>
            </a:r>
            <a:r>
              <a:rPr lang="ar-DZ" sz="1800" b="1" dirty="0" smtClean="0">
                <a:latin typeface="Garamond" panose="02020404030301010803" pitchFamily="18" charset="0"/>
                <a:ea typeface="Arial" panose="020B0604020202020204" pitchFamily="34" charset="0"/>
              </a:rPr>
              <a:t>وتحليلها</a:t>
            </a:r>
            <a:endParaRPr lang="fr-FR" sz="1800" b="1" dirty="0" smtClean="0">
              <a:latin typeface="Garamond" panose="02020404030301010803" pitchFamily="18" charset="0"/>
              <a:ea typeface="Arial" panose="020B0604020202020204" pitchFamily="34" charset="0"/>
            </a:endParaRPr>
          </a:p>
          <a:p>
            <a:pPr rtl="1">
              <a:lnSpc>
                <a:spcPct val="115000"/>
              </a:lnSpc>
            </a:pPr>
            <a:r>
              <a:rPr lang="ar-DZ" sz="1800" b="1" dirty="0" smtClean="0">
                <a:latin typeface="Garamond" panose="02020404030301010803" pitchFamily="18" charset="0"/>
                <a:ea typeface="Arial" panose="020B0604020202020204" pitchFamily="34" charset="0"/>
              </a:rPr>
              <a:t>تعيين </a:t>
            </a:r>
            <a:r>
              <a:rPr lang="ar-DZ" sz="1800" b="1" dirty="0">
                <a:latin typeface="Garamond" panose="02020404030301010803" pitchFamily="18" charset="0"/>
                <a:ea typeface="Arial" panose="020B0604020202020204" pitchFamily="34" charset="0"/>
              </a:rPr>
              <a:t>قواعد </a:t>
            </a:r>
            <a:r>
              <a:rPr lang="ar-DZ" sz="1800" b="1" dirty="0" smtClean="0">
                <a:latin typeface="Garamond" panose="02020404030301010803" pitchFamily="18" charset="0"/>
                <a:ea typeface="Arial" panose="020B0604020202020204" pitchFamily="34" charset="0"/>
              </a:rPr>
              <a:t>البيانات</a:t>
            </a:r>
            <a:endParaRPr lang="fr-FR" sz="1800" b="1" dirty="0" smtClean="0">
              <a:latin typeface="Garamond" panose="02020404030301010803" pitchFamily="18" charset="0"/>
              <a:ea typeface="Arial" panose="020B0604020202020204" pitchFamily="34" charset="0"/>
            </a:endParaRPr>
          </a:p>
          <a:p>
            <a:pPr rtl="1">
              <a:lnSpc>
                <a:spcPct val="115000"/>
              </a:lnSpc>
            </a:pPr>
            <a:r>
              <a:rPr lang="ar-DZ" sz="1800" b="1" dirty="0" smtClean="0">
                <a:latin typeface="Garamond" panose="02020404030301010803" pitchFamily="18" charset="0"/>
                <a:ea typeface="Arial" panose="020B0604020202020204" pitchFamily="34" charset="0"/>
              </a:rPr>
              <a:t>تحديد </a:t>
            </a:r>
            <a:r>
              <a:rPr lang="ar-DZ" sz="1800" b="1" dirty="0">
                <a:latin typeface="Garamond" panose="02020404030301010803" pitchFamily="18" charset="0"/>
                <a:ea typeface="Arial" panose="020B0604020202020204" pitchFamily="34" charset="0"/>
              </a:rPr>
              <a:t>أولويات </a:t>
            </a:r>
            <a:r>
              <a:rPr lang="ar-DZ" sz="1800" b="1" dirty="0" smtClean="0">
                <a:latin typeface="Garamond" panose="02020404030301010803" pitchFamily="18" charset="0"/>
                <a:ea typeface="Arial" panose="020B0604020202020204" pitchFamily="34" charset="0"/>
              </a:rPr>
              <a:t>الإدارة</a:t>
            </a:r>
            <a:endParaRPr lang="fr-FR" sz="1800" b="1" dirty="0" smtClean="0">
              <a:latin typeface="Garamond" panose="02020404030301010803" pitchFamily="18" charset="0"/>
              <a:ea typeface="Arial" panose="020B0604020202020204" pitchFamily="34" charset="0"/>
            </a:endParaRPr>
          </a:p>
          <a:p>
            <a:pPr rtl="1">
              <a:lnSpc>
                <a:spcPct val="115000"/>
              </a:lnSpc>
            </a:pPr>
            <a:r>
              <a:rPr lang="ar-DZ" sz="1800" b="1" dirty="0" smtClean="0">
                <a:latin typeface="Garamond" panose="02020404030301010803" pitchFamily="18" charset="0"/>
                <a:ea typeface="Arial" panose="020B0604020202020204" pitchFamily="34" charset="0"/>
              </a:rPr>
              <a:t>البحث </a:t>
            </a:r>
            <a:r>
              <a:rPr lang="ar-DZ" sz="1800" b="1" dirty="0">
                <a:latin typeface="Garamond" panose="02020404030301010803" pitchFamily="18" charset="0"/>
                <a:ea typeface="Arial" panose="020B0604020202020204" pitchFamily="34" charset="0"/>
              </a:rPr>
              <a:t>في </a:t>
            </a:r>
            <a:r>
              <a:rPr lang="ar-DZ" sz="1800" b="1" dirty="0" smtClean="0">
                <a:latin typeface="Garamond" panose="02020404030301010803" pitchFamily="18" charset="0"/>
                <a:ea typeface="Arial" panose="020B0604020202020204" pitchFamily="34" charset="0"/>
              </a:rPr>
              <a:t>الإدارة</a:t>
            </a:r>
            <a:endParaRPr lang="fr-FR" sz="1800" b="1" dirty="0" smtClean="0">
              <a:latin typeface="Garamond" panose="02020404030301010803" pitchFamily="18" charset="0"/>
              <a:ea typeface="Arial" panose="020B0604020202020204" pitchFamily="34" charset="0"/>
            </a:endParaRPr>
          </a:p>
          <a:p>
            <a:pPr rtl="1">
              <a:lnSpc>
                <a:spcPct val="115000"/>
              </a:lnSpc>
            </a:pPr>
            <a:r>
              <a:rPr lang="ar-DZ" sz="1800" b="1" dirty="0" smtClean="0">
                <a:latin typeface="Garamond" panose="02020404030301010803" pitchFamily="18" charset="0"/>
                <a:ea typeface="Arial" panose="020B0604020202020204" pitchFamily="34" charset="0"/>
              </a:rPr>
              <a:t>جمع </a:t>
            </a:r>
            <a:r>
              <a:rPr lang="ar-DZ" sz="1800" b="1" dirty="0">
                <a:latin typeface="Garamond" panose="02020404030301010803" pitchFamily="18" charset="0"/>
                <a:ea typeface="Arial" panose="020B0604020202020204" pitchFamily="34" charset="0"/>
              </a:rPr>
              <a:t>المعلومات والعينات، ومركزية المجموعات الطبيعية والعينات ضمن ما يشبه المتحف </a:t>
            </a:r>
            <a:r>
              <a:rPr lang="ar-DZ" sz="1800" b="1" dirty="0" smtClean="0">
                <a:latin typeface="Garamond" panose="02020404030301010803" pitchFamily="18" charset="0"/>
                <a:ea typeface="Arial" panose="020B0604020202020204" pitchFamily="34" charset="0"/>
              </a:rPr>
              <a:t>الإلكتروني</a:t>
            </a:r>
            <a:endParaRPr lang="fr-FR" sz="1800" b="1" dirty="0" smtClean="0">
              <a:latin typeface="Garamond" panose="02020404030301010803" pitchFamily="18" charset="0"/>
              <a:ea typeface="Arial" panose="020B0604020202020204" pitchFamily="34" charset="0"/>
            </a:endParaRPr>
          </a:p>
          <a:p>
            <a:pPr rtl="1">
              <a:lnSpc>
                <a:spcPct val="115000"/>
              </a:lnSpc>
            </a:pPr>
            <a:r>
              <a:rPr lang="ar-DZ" sz="1800" b="1" dirty="0" smtClean="0">
                <a:latin typeface="Garamond" panose="02020404030301010803" pitchFamily="18" charset="0"/>
                <a:ea typeface="Arial" panose="020B0604020202020204" pitchFamily="34" charset="0"/>
              </a:rPr>
              <a:t>جرد </a:t>
            </a:r>
            <a:r>
              <a:rPr lang="ar-DZ" sz="1800" b="1" dirty="0">
                <a:latin typeface="Garamond" panose="02020404030301010803" pitchFamily="18" charset="0"/>
                <a:ea typeface="Arial" panose="020B0604020202020204" pitchFamily="34" charset="0"/>
              </a:rPr>
              <a:t>الأراضي الرطبة للمراصد </a:t>
            </a:r>
            <a:r>
              <a:rPr lang="ar-DZ" sz="1800" b="1" dirty="0" smtClean="0">
                <a:latin typeface="Garamond" panose="02020404030301010803" pitchFamily="18" charset="0"/>
                <a:ea typeface="Arial" panose="020B0604020202020204" pitchFamily="34" charset="0"/>
              </a:rPr>
              <a:t>الوطنية</a:t>
            </a:r>
            <a:endParaRPr lang="fr-FR" sz="1800" b="1" dirty="0" smtClean="0">
              <a:latin typeface="Garamond" panose="02020404030301010803" pitchFamily="18" charset="0"/>
              <a:ea typeface="Arial" panose="020B0604020202020204" pitchFamily="34" charset="0"/>
            </a:endParaRPr>
          </a:p>
          <a:p>
            <a:pPr rtl="1">
              <a:lnSpc>
                <a:spcPct val="115000"/>
              </a:lnSpc>
            </a:pPr>
            <a:r>
              <a:rPr lang="ar-DZ" sz="1800" b="1" dirty="0" smtClean="0">
                <a:latin typeface="Garamond" panose="02020404030301010803" pitchFamily="18" charset="0"/>
                <a:ea typeface="Arial" panose="020B0604020202020204" pitchFamily="34" charset="0"/>
              </a:rPr>
              <a:t>توفير </a:t>
            </a:r>
            <a:r>
              <a:rPr lang="ar-DZ" sz="1800" b="1" dirty="0">
                <a:latin typeface="Garamond" panose="02020404030301010803" pitchFamily="18" charset="0"/>
                <a:ea typeface="Arial" panose="020B0604020202020204" pitchFamily="34" charset="0"/>
              </a:rPr>
              <a:t>معدات </a:t>
            </a:r>
            <a:r>
              <a:rPr lang="ar-DZ" sz="1800" b="1" dirty="0" smtClean="0">
                <a:latin typeface="Garamond" panose="02020404030301010803" pitchFamily="18" charset="0"/>
                <a:ea typeface="Arial" panose="020B0604020202020204" pitchFamily="34" charset="0"/>
              </a:rPr>
              <a:t>للرصد</a:t>
            </a:r>
            <a:endParaRPr lang="fr-FR" sz="1800" b="1" dirty="0" smtClean="0">
              <a:latin typeface="Garamond" panose="02020404030301010803" pitchFamily="18" charset="0"/>
              <a:ea typeface="Arial" panose="020B0604020202020204" pitchFamily="34" charset="0"/>
            </a:endParaRPr>
          </a:p>
          <a:p>
            <a:pPr rtl="1">
              <a:lnSpc>
                <a:spcPct val="115000"/>
              </a:lnSpc>
            </a:pPr>
            <a:r>
              <a:rPr lang="ar-DZ" sz="1800" b="1" dirty="0" smtClean="0">
                <a:latin typeface="Garamond" panose="02020404030301010803" pitchFamily="18" charset="0"/>
                <a:ea typeface="Arial" panose="020B0604020202020204" pitchFamily="34" charset="0"/>
              </a:rPr>
              <a:t>تحديد </a:t>
            </a:r>
            <a:r>
              <a:rPr lang="ar-DZ" sz="1800" b="1" dirty="0">
                <a:latin typeface="Garamond" panose="02020404030301010803" pitchFamily="18" charset="0"/>
                <a:ea typeface="Arial" panose="020B0604020202020204" pitchFamily="34" charset="0"/>
              </a:rPr>
              <a:t>عتبات </a:t>
            </a:r>
            <a:r>
              <a:rPr lang="ar-DZ" sz="1800" b="1" dirty="0" smtClean="0">
                <a:latin typeface="Garamond" panose="02020404030301010803" pitchFamily="18" charset="0"/>
                <a:ea typeface="Arial" panose="020B0604020202020204" pitchFamily="34" charset="0"/>
              </a:rPr>
              <a:t>المؤشرات</a:t>
            </a:r>
            <a:endParaRPr lang="fr-FR" sz="1800" b="1" dirty="0" smtClean="0">
              <a:latin typeface="Garamond" panose="02020404030301010803" pitchFamily="18" charset="0"/>
              <a:ea typeface="Arial" panose="020B0604020202020204" pitchFamily="34" charset="0"/>
            </a:endParaRPr>
          </a:p>
          <a:p>
            <a:pPr rtl="1">
              <a:lnSpc>
                <a:spcPct val="115000"/>
              </a:lnSpc>
            </a:pPr>
            <a:r>
              <a:rPr lang="ar-DZ" sz="1800" b="1" dirty="0" smtClean="0">
                <a:latin typeface="Garamond" panose="02020404030301010803" pitchFamily="18" charset="0"/>
                <a:ea typeface="Arial" panose="020B0604020202020204" pitchFamily="34" charset="0"/>
              </a:rPr>
              <a:t>التفكير </a:t>
            </a:r>
            <a:r>
              <a:rPr lang="ar-DZ" sz="1800" b="1" dirty="0">
                <a:latin typeface="Garamond" panose="02020404030301010803" pitchFamily="18" charset="0"/>
                <a:ea typeface="Arial" panose="020B0604020202020204" pitchFamily="34" charset="0"/>
              </a:rPr>
              <a:t>في البروتوكول: توحيد </a:t>
            </a:r>
            <a:r>
              <a:rPr lang="ar-DZ" sz="1800" b="1" dirty="0" smtClean="0">
                <a:latin typeface="Garamond" panose="02020404030301010803" pitchFamily="18" charset="0"/>
                <a:ea typeface="Arial" panose="020B0604020202020204" pitchFamily="34" charset="0"/>
              </a:rPr>
              <a:t>الأساليب</a:t>
            </a:r>
            <a:endParaRPr lang="fr-FR" sz="1800" b="1" dirty="0" smtClean="0">
              <a:latin typeface="Garamond" panose="02020404030301010803" pitchFamily="18" charset="0"/>
              <a:ea typeface="Arial" panose="020B0604020202020204" pitchFamily="34" charset="0"/>
            </a:endParaRPr>
          </a:p>
          <a:p>
            <a:pPr rtl="1">
              <a:lnSpc>
                <a:spcPct val="115000"/>
              </a:lnSpc>
            </a:pPr>
            <a:r>
              <a:rPr lang="ar-DZ" sz="1800" b="1" dirty="0" smtClean="0">
                <a:latin typeface="Garamond" panose="02020404030301010803" pitchFamily="18" charset="0"/>
                <a:ea typeface="Arial" panose="020B0604020202020204" pitchFamily="34" charset="0"/>
              </a:rPr>
              <a:t>الرصد بالمؤشرات</a:t>
            </a:r>
            <a:endParaRPr lang="fr-FR" sz="1800" b="1" dirty="0" smtClean="0">
              <a:latin typeface="Garamond" panose="02020404030301010803" pitchFamily="18" charset="0"/>
              <a:ea typeface="Arial" panose="020B0604020202020204" pitchFamily="34" charset="0"/>
            </a:endParaRPr>
          </a:p>
          <a:p>
            <a:pPr rtl="1">
              <a:lnSpc>
                <a:spcPct val="115000"/>
              </a:lnSpc>
            </a:pPr>
            <a:r>
              <a:rPr lang="ar-DZ" sz="1800" b="1" dirty="0" smtClean="0">
                <a:latin typeface="Garamond" panose="02020404030301010803" pitchFamily="18" charset="0"/>
                <a:ea typeface="Arial" panose="020B0604020202020204" pitchFamily="34" charset="0"/>
              </a:rPr>
              <a:t>ما </a:t>
            </a:r>
            <a:r>
              <a:rPr lang="ar-DZ" sz="1800" b="1" dirty="0">
                <a:latin typeface="Garamond" panose="02020404030301010803" pitchFamily="18" charset="0"/>
                <a:ea typeface="Arial" panose="020B0604020202020204" pitchFamily="34" charset="0"/>
              </a:rPr>
              <a:t>هو الرصد: من يجمع البيانات؟ الشراكات</a:t>
            </a:r>
            <a:r>
              <a:rPr lang="ar-DZ" sz="1800" b="1" dirty="0" smtClean="0">
                <a:latin typeface="Garamond" panose="02020404030301010803" pitchFamily="18" charset="0"/>
                <a:ea typeface="Arial" panose="020B0604020202020204" pitchFamily="34" charset="0"/>
              </a:rPr>
              <a:t>؟</a:t>
            </a:r>
            <a:endParaRPr lang="fr-FR" sz="1800" b="1" dirty="0" smtClean="0">
              <a:latin typeface="Garamond" panose="02020404030301010803" pitchFamily="18" charset="0"/>
              <a:ea typeface="Arial" panose="020B0604020202020204" pitchFamily="34" charset="0"/>
            </a:endParaRPr>
          </a:p>
          <a:p>
            <a:pPr rtl="1">
              <a:lnSpc>
                <a:spcPct val="115000"/>
              </a:lnSpc>
            </a:pPr>
            <a:r>
              <a:rPr lang="ar-DZ" sz="1800" b="1" dirty="0" smtClean="0">
                <a:latin typeface="Garamond" panose="02020404030301010803" pitchFamily="18" charset="0"/>
                <a:ea typeface="Arial" panose="020B0604020202020204" pitchFamily="34" charset="0"/>
              </a:rPr>
              <a:t>قياس </a:t>
            </a:r>
            <a:r>
              <a:rPr lang="ar-DZ" sz="1800" b="1" dirty="0">
                <a:latin typeface="Garamond" panose="02020404030301010803" pitchFamily="18" charset="0"/>
                <a:ea typeface="Arial" panose="020B0604020202020204" pitchFamily="34" charset="0"/>
              </a:rPr>
              <a:t>الانحراف عن أهداف الإدارة</a:t>
            </a:r>
            <a:endParaRPr lang="fr-FR" sz="1800" b="1" dirty="0">
              <a:solidFill>
                <a:schemeClr val="accent6">
                  <a:lumMod val="50000"/>
                </a:schemeClr>
              </a:solidFill>
            </a:endParaRPr>
          </a:p>
          <a:p>
            <a:pPr algn="l"/>
            <a:endParaRPr lang="fr-FR" sz="1800" b="1" dirty="0">
              <a:solidFill>
                <a:schemeClr val="accent6">
                  <a:lumMod val="50000"/>
                </a:schemeClr>
              </a:solidFill>
              <a:sym typeface="Wingdings" panose="05000000000000000000" pitchFamily="2" charset="2"/>
            </a:endParaRPr>
          </a:p>
          <a:p>
            <a:pPr algn="l"/>
            <a:endParaRPr lang="fr-FR" sz="1800" i="1" dirty="0">
              <a:solidFill>
                <a:srgbClr val="FF0000"/>
              </a:solidFill>
            </a:endParaRPr>
          </a:p>
        </p:txBody>
      </p:sp>
    </p:spTree>
    <p:extLst>
      <p:ext uri="{BB962C8B-B14F-4D97-AF65-F5344CB8AC3E}">
        <p14:creationId xmlns:p14="http://schemas.microsoft.com/office/powerpoint/2010/main" val="363711136"/>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a:extLst>
              <a:ext uri="{FF2B5EF4-FFF2-40B4-BE49-F238E27FC236}">
                <a16:creationId xmlns:a16="http://schemas.microsoft.com/office/drawing/2014/main" id="{E740A5E4-C536-8B56-6DA4-F0E33E8CD015}"/>
              </a:ext>
            </a:extLst>
          </p:cNvPr>
          <p:cNvSpPr>
            <a:spLocks noGrp="1"/>
          </p:cNvSpPr>
          <p:nvPr>
            <p:ph type="title"/>
          </p:nvPr>
        </p:nvSpPr>
        <p:spPr/>
        <p:txBody>
          <a:bodyPr/>
          <a:lstStyle/>
          <a:p>
            <a:endParaRPr lang="fr-FR" dirty="0"/>
          </a:p>
        </p:txBody>
      </p:sp>
      <p:sp>
        <p:nvSpPr>
          <p:cNvPr id="4" name="Espace réservé du texte 3">
            <a:extLst>
              <a:ext uri="{FF2B5EF4-FFF2-40B4-BE49-F238E27FC236}">
                <a16:creationId xmlns:a16="http://schemas.microsoft.com/office/drawing/2014/main" id="{428C9289-8603-4CBA-8EBA-F55AB6990401}"/>
              </a:ext>
            </a:extLst>
          </p:cNvPr>
          <p:cNvSpPr>
            <a:spLocks noGrp="1"/>
          </p:cNvSpPr>
          <p:nvPr>
            <p:ph type="body" sz="quarter" idx="10"/>
          </p:nvPr>
        </p:nvSpPr>
        <p:spPr>
          <a:xfrm>
            <a:off x="818541" y="2204864"/>
            <a:ext cx="8804277" cy="1876634"/>
          </a:xfrm>
        </p:spPr>
        <p:txBody>
          <a:bodyPr>
            <a:noAutofit/>
          </a:bodyPr>
          <a:lstStyle/>
          <a:p>
            <a:endParaRPr lang="fr-FR" b="0" dirty="0">
              <a:solidFill>
                <a:srgbClr val="0070C0"/>
              </a:solidFill>
              <a:ea typeface="Calibri" panose="020F0502020204030204" pitchFamily="34" charset="0"/>
              <a:cs typeface="Times New Roman" panose="02020603050405020304" pitchFamily="18" charset="0"/>
            </a:endParaRPr>
          </a:p>
          <a:p>
            <a:pPr algn="ctr"/>
            <a:r>
              <a:rPr lang="ar-DZ" sz="3600" dirty="0"/>
              <a:t>ما هو مرصد الأراضي الرطبة؟ </a:t>
            </a:r>
            <a:endParaRPr lang="fr-FR" b="0" dirty="0">
              <a:solidFill>
                <a:srgbClr val="0070C0"/>
              </a:solidFill>
            </a:endParaRPr>
          </a:p>
        </p:txBody>
      </p:sp>
    </p:spTree>
    <p:extLst>
      <p:ext uri="{BB962C8B-B14F-4D97-AF65-F5344CB8AC3E}">
        <p14:creationId xmlns:p14="http://schemas.microsoft.com/office/powerpoint/2010/main" val="35756017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a:extLst>
              <a:ext uri="{FF2B5EF4-FFF2-40B4-BE49-F238E27FC236}">
                <a16:creationId xmlns:a16="http://schemas.microsoft.com/office/drawing/2014/main" id="{E740A5E4-C536-8B56-6DA4-F0E33E8CD015}"/>
              </a:ext>
            </a:extLst>
          </p:cNvPr>
          <p:cNvSpPr>
            <a:spLocks noGrp="1"/>
          </p:cNvSpPr>
          <p:nvPr>
            <p:ph type="title"/>
          </p:nvPr>
        </p:nvSpPr>
        <p:spPr/>
        <p:txBody>
          <a:bodyPr/>
          <a:lstStyle/>
          <a:p>
            <a:r>
              <a:rPr lang="ar-DZ" dirty="0"/>
              <a:t>ما هو مرصد الأراضي الرطبة؟ </a:t>
            </a:r>
            <a:endParaRPr lang="fr-FR" dirty="0"/>
          </a:p>
        </p:txBody>
      </p:sp>
      <p:sp>
        <p:nvSpPr>
          <p:cNvPr id="4" name="Espace réservé du texte 3">
            <a:extLst>
              <a:ext uri="{FF2B5EF4-FFF2-40B4-BE49-F238E27FC236}">
                <a16:creationId xmlns:a16="http://schemas.microsoft.com/office/drawing/2014/main" id="{428C9289-8603-4CBA-8EBA-F55AB6990401}"/>
              </a:ext>
            </a:extLst>
          </p:cNvPr>
          <p:cNvSpPr>
            <a:spLocks noGrp="1"/>
          </p:cNvSpPr>
          <p:nvPr>
            <p:ph type="body" sz="quarter" idx="10"/>
          </p:nvPr>
        </p:nvSpPr>
        <p:spPr>
          <a:xfrm>
            <a:off x="818541" y="836712"/>
            <a:ext cx="8804277" cy="5405026"/>
          </a:xfrm>
        </p:spPr>
        <p:txBody>
          <a:bodyPr>
            <a:noAutofit/>
          </a:bodyPr>
          <a:lstStyle/>
          <a:p>
            <a:pPr algn="r" rtl="1">
              <a:lnSpc>
                <a:spcPct val="200000"/>
              </a:lnSpc>
            </a:pPr>
            <a:r>
              <a:rPr lang="ar-DZ" b="0" u="sng" dirty="0">
                <a:solidFill>
                  <a:srgbClr val="0070C0"/>
                </a:solidFill>
                <a:ea typeface="Calibri" panose="020F0502020204030204" pitchFamily="34" charset="0"/>
                <a:cs typeface="Times New Roman" panose="02020603050405020304" pitchFamily="18" charset="0"/>
              </a:rPr>
              <a:t>بالنسبة </a:t>
            </a:r>
            <a:r>
              <a:rPr lang="ar-DZ" b="0" u="sng" dirty="0" smtClean="0">
                <a:solidFill>
                  <a:srgbClr val="0070C0"/>
                </a:solidFill>
                <a:ea typeface="Calibri" panose="020F0502020204030204" pitchFamily="34" charset="0"/>
                <a:cs typeface="Times New Roman" panose="02020603050405020304" pitchFamily="18" charset="0"/>
              </a:rPr>
              <a:t>تور </a:t>
            </a:r>
            <a:r>
              <a:rPr lang="ar-DZ" b="0" u="sng" dirty="0">
                <a:solidFill>
                  <a:srgbClr val="0070C0"/>
                </a:solidFill>
                <a:ea typeface="Calibri" panose="020F0502020204030204" pitchFamily="34" charset="0"/>
                <a:cs typeface="Times New Roman" panose="02020603050405020304" pitchFamily="18" charset="0"/>
              </a:rPr>
              <a:t>دو </a:t>
            </a:r>
            <a:r>
              <a:rPr lang="ar-DZ" b="0" u="sng" dirty="0" smtClean="0">
                <a:solidFill>
                  <a:srgbClr val="0070C0"/>
                </a:solidFill>
                <a:ea typeface="Calibri" panose="020F0502020204030204" pitchFamily="34" charset="0"/>
                <a:cs typeface="Times New Roman" panose="02020603050405020304" pitchFamily="18" charset="0"/>
              </a:rPr>
              <a:t>فالا </a:t>
            </a:r>
            <a:r>
              <a:rPr lang="ar-DZ" b="0" u="sng" dirty="0">
                <a:solidFill>
                  <a:srgbClr val="0070C0"/>
                </a:solidFill>
                <a:ea typeface="Calibri" panose="020F0502020204030204" pitchFamily="34" charset="0"/>
                <a:cs typeface="Times New Roman" panose="02020603050405020304" pitchFamily="18" charset="0"/>
              </a:rPr>
              <a:t>ومرصد الأراضي الرطبة المتوسطية </a:t>
            </a:r>
            <a:r>
              <a:rPr lang="ar-DZ" b="0" u="sng" dirty="0" smtClean="0">
                <a:solidFill>
                  <a:srgbClr val="0070C0"/>
                </a:solidFill>
                <a:ea typeface="Calibri" panose="020F0502020204030204" pitchFamily="34" charset="0"/>
                <a:cs typeface="Times New Roman" panose="02020603050405020304" pitchFamily="18" charset="0"/>
              </a:rPr>
              <a:t>:</a:t>
            </a:r>
            <a:endParaRPr lang="fr-FR" b="0" u="sng" dirty="0" smtClean="0">
              <a:solidFill>
                <a:srgbClr val="0070C0"/>
              </a:solidFill>
              <a:ea typeface="Calibri" panose="020F0502020204030204" pitchFamily="34" charset="0"/>
              <a:cs typeface="Times New Roman" panose="02020603050405020304" pitchFamily="18" charset="0"/>
            </a:endParaRPr>
          </a:p>
          <a:p>
            <a:pPr algn="r" rtl="1">
              <a:lnSpc>
                <a:spcPct val="200000"/>
              </a:lnSpc>
            </a:pPr>
            <a:r>
              <a:rPr lang="ar-DZ" b="0" dirty="0" smtClean="0">
                <a:solidFill>
                  <a:srgbClr val="0070C0"/>
                </a:solidFill>
                <a:ea typeface="Calibri" panose="020F0502020204030204" pitchFamily="34" charset="0"/>
                <a:cs typeface="Times New Roman" panose="02020603050405020304" pitchFamily="18" charset="0"/>
              </a:rPr>
              <a:t>مرصد </a:t>
            </a:r>
            <a:r>
              <a:rPr lang="ar-DZ" b="0" dirty="0">
                <a:solidFill>
                  <a:srgbClr val="0070C0"/>
                </a:solidFill>
                <a:ea typeface="Calibri" panose="020F0502020204030204" pitchFamily="34" charset="0"/>
                <a:cs typeface="Times New Roman" panose="02020603050405020304" pitchFamily="18" charset="0"/>
              </a:rPr>
              <a:t>الأراضي الرطبة هو هيكل (أو نظام) :رصد واحد أو أكثر من الأراضي الرطبة </a:t>
            </a:r>
            <a:r>
              <a:rPr lang="ar-DZ" b="0" dirty="0" smtClean="0">
                <a:solidFill>
                  <a:srgbClr val="0070C0"/>
                </a:solidFill>
                <a:ea typeface="Calibri" panose="020F0502020204030204" pitchFamily="34" charset="0"/>
                <a:cs typeface="Times New Roman" panose="02020603050405020304" pitchFamily="18" charset="0"/>
              </a:rPr>
              <a:t>,</a:t>
            </a:r>
            <a:endParaRPr lang="fr-FR" b="0" dirty="0" smtClean="0">
              <a:solidFill>
                <a:srgbClr val="0070C0"/>
              </a:solidFill>
              <a:ea typeface="Calibri" panose="020F0502020204030204" pitchFamily="34" charset="0"/>
              <a:cs typeface="Times New Roman" panose="02020603050405020304" pitchFamily="18" charset="0"/>
            </a:endParaRPr>
          </a:p>
          <a:p>
            <a:pPr algn="r" rtl="1">
              <a:lnSpc>
                <a:spcPct val="200000"/>
              </a:lnSpc>
            </a:pPr>
            <a:r>
              <a:rPr lang="ar-DZ" b="0" dirty="0" smtClean="0">
                <a:solidFill>
                  <a:srgbClr val="0070C0"/>
                </a:solidFill>
                <a:ea typeface="Calibri" panose="020F0502020204030204" pitchFamily="34" charset="0"/>
                <a:cs typeface="Times New Roman" panose="02020603050405020304" pitchFamily="18" charset="0"/>
              </a:rPr>
              <a:t> </a:t>
            </a:r>
            <a:r>
              <a:rPr lang="ar-DZ" b="0" dirty="0">
                <a:solidFill>
                  <a:srgbClr val="0070C0"/>
                </a:solidFill>
                <a:ea typeface="Calibri" panose="020F0502020204030204" pitchFamily="34" charset="0"/>
                <a:cs typeface="Times New Roman" panose="02020603050405020304" pitchFamily="18" charset="0"/>
              </a:rPr>
              <a:t>إنتاج و/أو جمع بيانات </a:t>
            </a:r>
            <a:r>
              <a:rPr lang="ar-DZ" b="0" dirty="0" smtClean="0">
                <a:solidFill>
                  <a:srgbClr val="0070C0"/>
                </a:solidFill>
                <a:ea typeface="Calibri" panose="020F0502020204030204" pitchFamily="34" charset="0"/>
                <a:cs typeface="Times New Roman" panose="02020603050405020304" pitchFamily="18" charset="0"/>
              </a:rPr>
              <a:t>منتظمة</a:t>
            </a:r>
            <a:endParaRPr lang="fr-FR" b="0" dirty="0" smtClean="0">
              <a:solidFill>
                <a:srgbClr val="0070C0"/>
              </a:solidFill>
              <a:ea typeface="Calibri" panose="020F0502020204030204" pitchFamily="34" charset="0"/>
              <a:cs typeface="Times New Roman" panose="02020603050405020304" pitchFamily="18" charset="0"/>
            </a:endParaRPr>
          </a:p>
          <a:p>
            <a:pPr algn="r" rtl="1">
              <a:lnSpc>
                <a:spcPct val="200000"/>
              </a:lnSpc>
            </a:pPr>
            <a:r>
              <a:rPr lang="ar-DZ" b="0" dirty="0" smtClean="0">
                <a:solidFill>
                  <a:srgbClr val="0070C0"/>
                </a:solidFill>
                <a:ea typeface="Calibri" panose="020F0502020204030204" pitchFamily="34" charset="0"/>
                <a:cs typeface="Times New Roman" panose="02020603050405020304" pitchFamily="18" charset="0"/>
              </a:rPr>
              <a:t> </a:t>
            </a:r>
            <a:r>
              <a:rPr lang="ar-DZ" b="0" dirty="0">
                <a:solidFill>
                  <a:srgbClr val="0070C0"/>
                </a:solidFill>
                <a:ea typeface="Calibri" panose="020F0502020204030204" pitchFamily="34" charset="0"/>
                <a:cs typeface="Times New Roman" panose="02020603050405020304" pitchFamily="18" charset="0"/>
              </a:rPr>
              <a:t>...وفقًا لبروتوكولات موحدة لرصد خصائص معينة بانتظام من أجل خدمة إدارة أو حفظ هذه البيئات وتنوعها البيولوجي، أو الدعوة ونقل المعرفة. </a:t>
            </a:r>
            <a:endParaRPr lang="fr-FR" b="0" dirty="0">
              <a:solidFill>
                <a:srgbClr val="0070C0"/>
              </a:solidFill>
            </a:endParaRPr>
          </a:p>
        </p:txBody>
      </p:sp>
    </p:spTree>
    <p:extLst>
      <p:ext uri="{BB962C8B-B14F-4D97-AF65-F5344CB8AC3E}">
        <p14:creationId xmlns:p14="http://schemas.microsoft.com/office/powerpoint/2010/main" val="284140541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Espace réservé du contenu 1">
            <a:extLst>
              <a:ext uri="{FF2B5EF4-FFF2-40B4-BE49-F238E27FC236}">
                <a16:creationId xmlns:a16="http://schemas.microsoft.com/office/drawing/2014/main" id="{BA6D8675-6D5B-9EDD-38DA-B9F13B32BADF}"/>
              </a:ext>
            </a:extLst>
          </p:cNvPr>
          <p:cNvSpPr>
            <a:spLocks noGrp="1"/>
          </p:cNvSpPr>
          <p:nvPr>
            <p:ph sz="quarter" idx="12"/>
          </p:nvPr>
        </p:nvSpPr>
        <p:spPr>
          <a:xfrm>
            <a:off x="632520" y="1052736"/>
            <a:ext cx="8115300" cy="5472608"/>
          </a:xfrm>
        </p:spPr>
        <p:txBody>
          <a:bodyPr>
            <a:normAutofit/>
          </a:bodyPr>
          <a:lstStyle/>
          <a:p>
            <a:pPr marL="0" indent="0">
              <a:buNone/>
            </a:pPr>
            <a:endParaRPr lang="fr-FR" sz="2000" b="0" dirty="0"/>
          </a:p>
          <a:p>
            <a:pPr marL="0" indent="0">
              <a:buNone/>
            </a:pPr>
            <a:endParaRPr lang="fr-FR" sz="2000" b="0" dirty="0"/>
          </a:p>
          <a:p>
            <a:pPr algn="r" rtl="1">
              <a:buFontTx/>
              <a:buChar char="-"/>
            </a:pPr>
            <a:r>
              <a:rPr lang="ar-DZ" sz="2000" b="0" dirty="0"/>
              <a:t>”مرصد الطيور“ (الرؤية دون أن تُرى);”مرصد الطيور“ = موقع مادي للمراقبة/الدراسة المكثفة للهجرة، وبيئة الأنواع، إلخ</a:t>
            </a:r>
            <a:r>
              <a:rPr lang="ar-DZ" sz="2000" b="0" dirty="0" smtClean="0"/>
              <a:t>.</a:t>
            </a:r>
            <a:endParaRPr lang="fr-FR" sz="2000" b="0" dirty="0" smtClean="0"/>
          </a:p>
          <a:p>
            <a:pPr algn="r" rtl="1">
              <a:buFontTx/>
              <a:buChar char="-"/>
            </a:pPr>
            <a:endParaRPr lang="fr-FR" sz="2000" b="0" dirty="0"/>
          </a:p>
          <a:p>
            <a:pPr algn="r" rtl="1">
              <a:buFontTx/>
              <a:buChar char="-"/>
            </a:pPr>
            <a:endParaRPr lang="fr-FR" sz="2000" b="0" dirty="0" smtClean="0"/>
          </a:p>
          <a:p>
            <a:pPr algn="r" rtl="1">
              <a:buFontTx/>
              <a:buChar char="-"/>
            </a:pPr>
            <a:r>
              <a:rPr lang="ar-DZ" sz="2000" b="0" dirty="0"/>
              <a:t>”مرصد بحثي“ = برنامج بحثي طويل الأجل إلى حد ما (متعدد التخصصات) في منطقة معينة (مثل ’مراصد الإنسان في فرنسا‘ التي أنشأتها مراكز البحوث الجامعية</a:t>
            </a:r>
            <a:r>
              <a:rPr lang="ar-DZ" sz="2000" b="0" dirty="0" smtClean="0"/>
              <a:t>).</a:t>
            </a:r>
            <a:endParaRPr lang="fr-FR" sz="2000" b="0" dirty="0" smtClean="0"/>
          </a:p>
          <a:p>
            <a:pPr algn="r" rtl="1">
              <a:buFontTx/>
              <a:buChar char="-"/>
            </a:pPr>
            <a:endParaRPr lang="fr-FR" sz="2000" b="0" dirty="0"/>
          </a:p>
          <a:p>
            <a:pPr algn="r" rtl="1">
              <a:buFontTx/>
              <a:buChar char="-"/>
            </a:pPr>
            <a:endParaRPr lang="fr-FR" sz="2000" b="0" dirty="0"/>
          </a:p>
          <a:p>
            <a:pPr algn="r" rtl="1">
              <a:buFontTx/>
              <a:buChar char="-"/>
            </a:pPr>
            <a:r>
              <a:rPr lang="ar-DZ" sz="2000" b="0" dirty="0" smtClean="0"/>
              <a:t>أو </a:t>
            </a:r>
            <a:r>
              <a:rPr lang="ar-DZ" sz="2000" b="0" dirty="0"/>
              <a:t>حتى بعض ”مراصد الأراضي الرطبة“، وهي برامج واسعة النطاق لحفظ الأراضي الرطبة والعمل (بما في ذلك مركز توثيق، ورئيس شبكات أصحاب المصلحة، والتدريب، وزيادة الوعي بين الممثلين المنتخبين، وما إلى ذلك).</a:t>
            </a:r>
            <a:endParaRPr lang="fr-FR" sz="2000" b="0" i="1" dirty="0">
              <a:solidFill>
                <a:srgbClr val="FF0000"/>
              </a:solidFill>
            </a:endParaRPr>
          </a:p>
        </p:txBody>
      </p:sp>
      <p:sp>
        <p:nvSpPr>
          <p:cNvPr id="3" name="Titre 2">
            <a:extLst>
              <a:ext uri="{FF2B5EF4-FFF2-40B4-BE49-F238E27FC236}">
                <a16:creationId xmlns:a16="http://schemas.microsoft.com/office/drawing/2014/main" id="{E740A5E4-C536-8B56-6DA4-F0E33E8CD015}"/>
              </a:ext>
            </a:extLst>
          </p:cNvPr>
          <p:cNvSpPr>
            <a:spLocks noGrp="1"/>
          </p:cNvSpPr>
          <p:nvPr>
            <p:ph type="title"/>
          </p:nvPr>
        </p:nvSpPr>
        <p:spPr/>
        <p:txBody>
          <a:bodyPr>
            <a:normAutofit/>
          </a:bodyPr>
          <a:lstStyle/>
          <a:p>
            <a:pPr algn="ctr" rtl="1"/>
            <a:r>
              <a:rPr lang="ar-DZ" sz="2400" dirty="0"/>
              <a:t>استخدامات أخرى لمصطلح </a:t>
            </a:r>
            <a:r>
              <a:rPr lang="ar-DZ" sz="2400" dirty="0" smtClean="0"/>
              <a:t>المرصد</a:t>
            </a:r>
            <a:endParaRPr lang="fr-FR" sz="2400" dirty="0"/>
          </a:p>
        </p:txBody>
      </p:sp>
    </p:spTree>
    <p:extLst>
      <p:ext uri="{BB962C8B-B14F-4D97-AF65-F5344CB8AC3E}">
        <p14:creationId xmlns:p14="http://schemas.microsoft.com/office/powerpoint/2010/main" val="1851288592"/>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contenu 1">
            <a:extLst>
              <a:ext uri="{FF2B5EF4-FFF2-40B4-BE49-F238E27FC236}">
                <a16:creationId xmlns:a16="http://schemas.microsoft.com/office/drawing/2014/main" id="{F9FEF2F0-DD9B-2A99-3BEB-6BFA008F49BD}"/>
              </a:ext>
            </a:extLst>
          </p:cNvPr>
          <p:cNvSpPr>
            <a:spLocks noGrp="1"/>
          </p:cNvSpPr>
          <p:nvPr>
            <p:ph sz="quarter" idx="12"/>
          </p:nvPr>
        </p:nvSpPr>
        <p:spPr>
          <a:xfrm>
            <a:off x="968603" y="922837"/>
            <a:ext cx="7842022" cy="1715589"/>
          </a:xfrm>
        </p:spPr>
        <p:txBody>
          <a:bodyPr/>
          <a:lstStyle/>
          <a:p>
            <a:pPr algn="r" rtl="1"/>
            <a:r>
              <a:rPr lang="ar-DZ" dirty="0"/>
              <a:t>مخابئ الطيور: هيكل صلب يمكنك أن ترى </a:t>
            </a:r>
            <a:r>
              <a:rPr lang="ar-DZ" dirty="0" smtClean="0"/>
              <a:t>فيه </a:t>
            </a:r>
            <a:r>
              <a:rPr lang="ar-DZ" dirty="0"/>
              <a:t>دون أن تُرى.</a:t>
            </a:r>
            <a:endParaRPr lang="fr-FR" dirty="0"/>
          </a:p>
        </p:txBody>
      </p:sp>
      <p:pic>
        <p:nvPicPr>
          <p:cNvPr id="6" name="Image 5">
            <a:extLst>
              <a:ext uri="{FF2B5EF4-FFF2-40B4-BE49-F238E27FC236}">
                <a16:creationId xmlns:a16="http://schemas.microsoft.com/office/drawing/2014/main" id="{F76F5456-A6D6-9F15-AF1C-CF0B9659DA5E}"/>
              </a:ext>
            </a:extLst>
          </p:cNvPr>
          <p:cNvPicPr>
            <a:picLocks noChangeAspect="1"/>
          </p:cNvPicPr>
          <p:nvPr/>
        </p:nvPicPr>
        <p:blipFill>
          <a:blip r:embed="rId2"/>
          <a:stretch>
            <a:fillRect/>
          </a:stretch>
        </p:blipFill>
        <p:spPr>
          <a:xfrm>
            <a:off x="2268247" y="2276872"/>
            <a:ext cx="5369506" cy="5630310"/>
          </a:xfrm>
          <a:prstGeom prst="rect">
            <a:avLst/>
          </a:prstGeom>
        </p:spPr>
      </p:pic>
      <p:sp>
        <p:nvSpPr>
          <p:cNvPr id="5" name="Titre 2">
            <a:extLst>
              <a:ext uri="{FF2B5EF4-FFF2-40B4-BE49-F238E27FC236}">
                <a16:creationId xmlns:a16="http://schemas.microsoft.com/office/drawing/2014/main" id="{E740A5E4-C536-8B56-6DA4-F0E33E8CD015}"/>
              </a:ext>
            </a:extLst>
          </p:cNvPr>
          <p:cNvSpPr>
            <a:spLocks noGrp="1"/>
          </p:cNvSpPr>
          <p:nvPr>
            <p:ph type="title"/>
          </p:nvPr>
        </p:nvSpPr>
        <p:spPr>
          <a:xfrm>
            <a:off x="819150" y="115888"/>
            <a:ext cx="8915400" cy="504825"/>
          </a:xfrm>
        </p:spPr>
        <p:txBody>
          <a:bodyPr>
            <a:normAutofit/>
          </a:bodyPr>
          <a:lstStyle/>
          <a:p>
            <a:r>
              <a:rPr lang="ar-DZ" sz="2400" dirty="0"/>
              <a:t>استخدامات أخرى لمصطلح المرصد</a:t>
            </a:r>
            <a:endParaRPr lang="fr-FR" sz="2400" dirty="0"/>
          </a:p>
        </p:txBody>
      </p:sp>
    </p:spTree>
    <p:extLst>
      <p:ext uri="{BB962C8B-B14F-4D97-AF65-F5344CB8AC3E}">
        <p14:creationId xmlns:p14="http://schemas.microsoft.com/office/powerpoint/2010/main" val="2597244860"/>
      </p:ext>
    </p:extLst>
  </p:cSld>
  <p:clrMapOvr>
    <a:masterClrMapping/>
  </p:clrMapOvr>
</p:sld>
</file>

<file path=ppt/theme/theme1.xml><?xml version="1.0" encoding="utf-8"?>
<a:theme xmlns:a="http://schemas.openxmlformats.org/drawingml/2006/main" name="Thème Institutionnel TdV">
  <a:themeElements>
    <a:clrScheme name="TDV">
      <a:dk1>
        <a:srgbClr val="464646"/>
      </a:dk1>
      <a:lt1>
        <a:sysClr val="window" lastClr="FFFFFF"/>
      </a:lt1>
      <a:dk2>
        <a:srgbClr val="3C7483"/>
      </a:dk2>
      <a:lt2>
        <a:srgbClr val="F2F2F2"/>
      </a:lt2>
      <a:accent1>
        <a:srgbClr val="7BCBC7"/>
      </a:accent1>
      <a:accent2>
        <a:srgbClr val="9FD9D6"/>
      </a:accent2>
      <a:accent3>
        <a:srgbClr val="B7E3E1"/>
      </a:accent3>
      <a:accent4>
        <a:srgbClr val="D5EFEE"/>
      </a:accent4>
      <a:accent5>
        <a:srgbClr val="EEF8F8"/>
      </a:accent5>
      <a:accent6>
        <a:srgbClr val="FFFFFF"/>
      </a:accent6>
      <a:hlink>
        <a:srgbClr val="3C7483"/>
      </a:hlink>
      <a:folHlink>
        <a:srgbClr val="7BCBC7"/>
      </a:folHlink>
    </a:clrScheme>
    <a:fontScheme name="TdV présentatio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3413</TotalTime>
  <Words>971</Words>
  <Application>Microsoft Office PowerPoint</Application>
  <PresentationFormat>Format A4 (210 x 297 mm)</PresentationFormat>
  <Paragraphs>125</Paragraphs>
  <Slides>18</Slides>
  <Notes>0</Notes>
  <HiddenSlides>4</HiddenSlides>
  <MMClips>0</MMClips>
  <ScaleCrop>false</ScaleCrop>
  <HeadingPairs>
    <vt:vector size="6" baseType="variant">
      <vt:variant>
        <vt:lpstr>Polices utilisées</vt:lpstr>
      </vt:variant>
      <vt:variant>
        <vt:i4>7</vt:i4>
      </vt:variant>
      <vt:variant>
        <vt:lpstr>Thème</vt:lpstr>
      </vt:variant>
      <vt:variant>
        <vt:i4>1</vt:i4>
      </vt:variant>
      <vt:variant>
        <vt:lpstr>Titres des diapositives</vt:lpstr>
      </vt:variant>
      <vt:variant>
        <vt:i4>18</vt:i4>
      </vt:variant>
    </vt:vector>
  </HeadingPairs>
  <TitlesOfParts>
    <vt:vector size="26" baseType="lpstr">
      <vt:lpstr>Arial</vt:lpstr>
      <vt:lpstr>Arial Narrow</vt:lpstr>
      <vt:lpstr>Calibri</vt:lpstr>
      <vt:lpstr>Garamond</vt:lpstr>
      <vt:lpstr>Maiandra GD</vt:lpstr>
      <vt:lpstr>Times New Roman</vt:lpstr>
      <vt:lpstr>Wingdings</vt:lpstr>
      <vt:lpstr>Thème Institutionnel TdV</vt:lpstr>
      <vt:lpstr>Présentation PowerPoint</vt:lpstr>
      <vt:lpstr>ما هو المرصد؟  - حان دورك للعب!</vt:lpstr>
      <vt:lpstr>مثال: المعرفة الجماعية عن المراصد التي أنتجتها مجموعة 2019</vt:lpstr>
      <vt:lpstr>مثال: المعرفة الجماعية عن المراصد التي أنتجتها مجموعة 2019</vt:lpstr>
      <vt:lpstr>مثال: المعرفة الجماعية عن المراصد التي أنتجتها مجموعة 2019</vt:lpstr>
      <vt:lpstr>Présentation PowerPoint</vt:lpstr>
      <vt:lpstr>ما هو مرصد الأراضي الرطبة؟ </vt:lpstr>
      <vt:lpstr>استخدامات أخرى لمصطلح المرصد</vt:lpstr>
      <vt:lpstr>استخدامات أخرى لمصطلح المرصد</vt:lpstr>
      <vt:lpstr>استخدامات أخرى لمصطلح المرصد</vt:lpstr>
      <vt:lpstr>Présentation PowerPoint</vt:lpstr>
      <vt:lpstr>استخدامات أخرى لمصطلح المرصد</vt:lpstr>
      <vt:lpstr>Présentation PowerPoint</vt:lpstr>
      <vt:lpstr>استخدامات أخرى لمصطلح المرصد</vt:lpstr>
      <vt:lpstr>Présentation PowerPoint</vt:lpstr>
      <vt:lpstr>استخدامات أخرى لمصطلح المرصد</vt:lpstr>
      <vt:lpstr>Présentation PowerPoint</vt:lpstr>
      <vt:lpstr>والآن حان دورك!</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TOUR DU VALAT</dc:title>
  <dc:creator>Phototheque</dc:creator>
  <cp:lastModifiedBy>Reviewer </cp:lastModifiedBy>
  <cp:revision>257</cp:revision>
  <cp:lastPrinted>2019-06-21T14:30:25Z</cp:lastPrinted>
  <dcterms:created xsi:type="dcterms:W3CDTF">2017-05-19T13:24:08Z</dcterms:created>
  <dcterms:modified xsi:type="dcterms:W3CDTF">2025-02-28T13:43:01Z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NewReviewCycle">
    <vt:lpwstr/>
  </property>
</Properties>
</file>